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7" r:id="rId3"/>
    <p:sldId id="298" r:id="rId4"/>
    <p:sldId id="259" r:id="rId5"/>
    <p:sldId id="261" r:id="rId6"/>
    <p:sldId id="299" r:id="rId7"/>
    <p:sldId id="300" r:id="rId8"/>
    <p:sldId id="301" r:id="rId9"/>
    <p:sldId id="302" r:id="rId10"/>
    <p:sldId id="309" r:id="rId11"/>
    <p:sldId id="310" r:id="rId12"/>
    <p:sldId id="311" r:id="rId13"/>
    <p:sldId id="304" r:id="rId14"/>
    <p:sldId id="305" r:id="rId15"/>
    <p:sldId id="312" r:id="rId16"/>
    <p:sldId id="313" r:id="rId17"/>
    <p:sldId id="314" r:id="rId18"/>
    <p:sldId id="315" r:id="rId19"/>
    <p:sldId id="31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D29EC-54D8-43FD-9C5E-CB7BEABFA38A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496E4EE-7BBA-4501-BD80-AF9580F18147}">
      <dgm:prSet phldrT="[Text]" phldr="1"/>
      <dgm:spPr/>
      <dgm:t>
        <a:bodyPr/>
        <a:lstStyle/>
        <a:p>
          <a:endParaRPr lang="en-US" dirty="0"/>
        </a:p>
      </dgm:t>
    </dgm:pt>
    <dgm:pt modelId="{F9EBEBFE-CB2D-42B5-AC55-E12DD9A0464E}" type="parTrans" cxnId="{4BD952D7-7D77-4BEF-B704-C69B0AE819EE}">
      <dgm:prSet/>
      <dgm:spPr/>
      <dgm:t>
        <a:bodyPr/>
        <a:lstStyle/>
        <a:p>
          <a:endParaRPr lang="en-US"/>
        </a:p>
      </dgm:t>
    </dgm:pt>
    <dgm:pt modelId="{C2F00D5A-54DE-407D-9E9B-1127554A0D02}" type="sibTrans" cxnId="{4BD952D7-7D77-4BEF-B704-C69B0AE819EE}">
      <dgm:prSet/>
      <dgm:spPr/>
      <dgm:t>
        <a:bodyPr/>
        <a:lstStyle/>
        <a:p>
          <a:endParaRPr lang="en-US"/>
        </a:p>
      </dgm:t>
    </dgm:pt>
    <dgm:pt modelId="{C018D9B1-DF16-4F79-9D2F-E0DD65F3AE33}">
      <dgm:prSet phldrT="[Text]" phldr="1"/>
      <dgm:spPr/>
      <dgm:t>
        <a:bodyPr/>
        <a:lstStyle/>
        <a:p>
          <a:endParaRPr lang="en-US"/>
        </a:p>
      </dgm:t>
    </dgm:pt>
    <dgm:pt modelId="{9BDBB985-C92F-4A66-BDFE-ABD7BC9E42D0}" type="parTrans" cxnId="{C4E71BAE-0E5E-45B9-BB6E-F728ED1C9686}">
      <dgm:prSet/>
      <dgm:spPr/>
      <dgm:t>
        <a:bodyPr/>
        <a:lstStyle/>
        <a:p>
          <a:endParaRPr lang="en-US"/>
        </a:p>
      </dgm:t>
    </dgm:pt>
    <dgm:pt modelId="{3D613486-C8AC-419D-AEAA-CD2769666068}" type="sibTrans" cxnId="{C4E71BAE-0E5E-45B9-BB6E-F728ED1C9686}">
      <dgm:prSet/>
      <dgm:spPr/>
      <dgm:t>
        <a:bodyPr/>
        <a:lstStyle/>
        <a:p>
          <a:endParaRPr lang="en-US"/>
        </a:p>
      </dgm:t>
    </dgm:pt>
    <dgm:pt modelId="{6CBAD0CE-0265-44C6-BB36-C98760F3398C}">
      <dgm:prSet phldrT="[Text]" phldr="1"/>
      <dgm:spPr/>
      <dgm:t>
        <a:bodyPr/>
        <a:lstStyle/>
        <a:p>
          <a:endParaRPr lang="en-US"/>
        </a:p>
      </dgm:t>
    </dgm:pt>
    <dgm:pt modelId="{59D2F864-2AC9-4D1E-8385-4CD00519F5A1}" type="parTrans" cxnId="{391D0A46-765F-4BB3-83A8-5107DA2601D5}">
      <dgm:prSet/>
      <dgm:spPr/>
      <dgm:t>
        <a:bodyPr/>
        <a:lstStyle/>
        <a:p>
          <a:endParaRPr lang="en-US"/>
        </a:p>
      </dgm:t>
    </dgm:pt>
    <dgm:pt modelId="{CD53D5D6-9F1E-40AD-BCBE-7D4319FDADA9}" type="sibTrans" cxnId="{391D0A46-765F-4BB3-83A8-5107DA2601D5}">
      <dgm:prSet/>
      <dgm:spPr/>
      <dgm:t>
        <a:bodyPr/>
        <a:lstStyle/>
        <a:p>
          <a:endParaRPr lang="en-US"/>
        </a:p>
      </dgm:t>
    </dgm:pt>
    <dgm:pt modelId="{C745AEC6-B3FB-4B5A-92C6-B1884A0998F5}">
      <dgm:prSet/>
      <dgm:spPr/>
      <dgm:t>
        <a:bodyPr/>
        <a:lstStyle/>
        <a:p>
          <a:endParaRPr lang="en-US"/>
        </a:p>
      </dgm:t>
    </dgm:pt>
    <dgm:pt modelId="{EC6B6512-21C9-4D1B-9714-BF73BC59D4AD}" type="parTrans" cxnId="{BD76F2F7-2352-4A2F-A43D-2D672D7382D0}">
      <dgm:prSet/>
      <dgm:spPr/>
      <dgm:t>
        <a:bodyPr/>
        <a:lstStyle/>
        <a:p>
          <a:endParaRPr lang="en-US"/>
        </a:p>
      </dgm:t>
    </dgm:pt>
    <dgm:pt modelId="{62D15A60-940D-4F0C-820F-31E7FFA61D23}" type="sibTrans" cxnId="{BD76F2F7-2352-4A2F-A43D-2D672D7382D0}">
      <dgm:prSet/>
      <dgm:spPr/>
      <dgm:t>
        <a:bodyPr/>
        <a:lstStyle/>
        <a:p>
          <a:endParaRPr lang="en-US"/>
        </a:p>
      </dgm:t>
    </dgm:pt>
    <dgm:pt modelId="{4A59540F-7988-439F-AF14-F487A107A798}" type="pres">
      <dgm:prSet presAssocID="{60BD29EC-54D8-43FD-9C5E-CB7BEABFA38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A8494-F9C1-488D-8DC2-25DF958F8ED6}" type="pres">
      <dgm:prSet presAssocID="{2496E4EE-7BBA-4501-BD80-AF9580F18147}" presName="parentLin" presStyleCnt="0"/>
      <dgm:spPr/>
    </dgm:pt>
    <dgm:pt modelId="{8F94BBE3-B6F6-45C1-BF8A-1790603E2274}" type="pres">
      <dgm:prSet presAssocID="{2496E4EE-7BBA-4501-BD80-AF9580F1814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1FEC291-2B14-4888-AB40-F0249674E9AA}" type="pres">
      <dgm:prSet presAssocID="{2496E4EE-7BBA-4501-BD80-AF9580F18147}" presName="parentText" presStyleLbl="node1" presStyleIdx="0" presStyleCnt="4" custLinFactNeighborY="-34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F8133-C6C7-45AC-9E15-F0D72147903B}" type="pres">
      <dgm:prSet presAssocID="{2496E4EE-7BBA-4501-BD80-AF9580F18147}" presName="negativeSpace" presStyleCnt="0"/>
      <dgm:spPr/>
    </dgm:pt>
    <dgm:pt modelId="{28C771E9-2E3A-4CA9-B30A-460EA0D71414}" type="pres">
      <dgm:prSet presAssocID="{2496E4EE-7BBA-4501-BD80-AF9580F18147}" presName="childText" presStyleLbl="conFgAcc1" presStyleIdx="0" presStyleCnt="4">
        <dgm:presLayoutVars>
          <dgm:bulletEnabled val="1"/>
        </dgm:presLayoutVars>
      </dgm:prSet>
      <dgm:spPr/>
    </dgm:pt>
    <dgm:pt modelId="{1D91B09A-BF18-4A1A-89FA-59B6FA4EEFDF}" type="pres">
      <dgm:prSet presAssocID="{C2F00D5A-54DE-407D-9E9B-1127554A0D02}" presName="spaceBetweenRectangles" presStyleCnt="0"/>
      <dgm:spPr/>
    </dgm:pt>
    <dgm:pt modelId="{352466C5-56C2-4095-B1BC-D592CB37CB9F}" type="pres">
      <dgm:prSet presAssocID="{C018D9B1-DF16-4F79-9D2F-E0DD65F3AE33}" presName="parentLin" presStyleCnt="0"/>
      <dgm:spPr/>
    </dgm:pt>
    <dgm:pt modelId="{0FE46BD6-6DE8-4E57-B448-567C7E0B8DB0}" type="pres">
      <dgm:prSet presAssocID="{C018D9B1-DF16-4F79-9D2F-E0DD65F3AE3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B6217C0-75A9-4D53-BECC-D470AEC45013}" type="pres">
      <dgm:prSet presAssocID="{C018D9B1-DF16-4F79-9D2F-E0DD65F3AE3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11F88-A32C-4659-A65A-498FE7B2FB4B}" type="pres">
      <dgm:prSet presAssocID="{C018D9B1-DF16-4F79-9D2F-E0DD65F3AE33}" presName="negativeSpace" presStyleCnt="0"/>
      <dgm:spPr/>
    </dgm:pt>
    <dgm:pt modelId="{EC44FCE1-631C-4A41-9046-2CF756200250}" type="pres">
      <dgm:prSet presAssocID="{C018D9B1-DF16-4F79-9D2F-E0DD65F3AE33}" presName="childText" presStyleLbl="conFgAcc1" presStyleIdx="1" presStyleCnt="4">
        <dgm:presLayoutVars>
          <dgm:bulletEnabled val="1"/>
        </dgm:presLayoutVars>
      </dgm:prSet>
      <dgm:spPr/>
    </dgm:pt>
    <dgm:pt modelId="{68C82F9E-CF65-4F1B-94CB-733482BB818A}" type="pres">
      <dgm:prSet presAssocID="{3D613486-C8AC-419D-AEAA-CD2769666068}" presName="spaceBetweenRectangles" presStyleCnt="0"/>
      <dgm:spPr/>
    </dgm:pt>
    <dgm:pt modelId="{3B3E8F1B-CEAF-4D8F-B2CB-09E6362F8A01}" type="pres">
      <dgm:prSet presAssocID="{6CBAD0CE-0265-44C6-BB36-C98760F3398C}" presName="parentLin" presStyleCnt="0"/>
      <dgm:spPr/>
    </dgm:pt>
    <dgm:pt modelId="{7DD2F047-CE05-4629-8966-E86F514038E4}" type="pres">
      <dgm:prSet presAssocID="{6CBAD0CE-0265-44C6-BB36-C98760F3398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522824D-30BE-4AC4-9546-FD22872DD89A}" type="pres">
      <dgm:prSet presAssocID="{6CBAD0CE-0265-44C6-BB36-C98760F3398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B9000-4CD5-408E-9ECF-380C03DB2617}" type="pres">
      <dgm:prSet presAssocID="{6CBAD0CE-0265-44C6-BB36-C98760F3398C}" presName="negativeSpace" presStyleCnt="0"/>
      <dgm:spPr/>
    </dgm:pt>
    <dgm:pt modelId="{890BA02C-7AD9-41AE-8740-C3457C97AD1B}" type="pres">
      <dgm:prSet presAssocID="{6CBAD0CE-0265-44C6-BB36-C98760F3398C}" presName="childText" presStyleLbl="conFgAcc1" presStyleIdx="2" presStyleCnt="4">
        <dgm:presLayoutVars>
          <dgm:bulletEnabled val="1"/>
        </dgm:presLayoutVars>
      </dgm:prSet>
      <dgm:spPr/>
    </dgm:pt>
    <dgm:pt modelId="{6B3E099D-943F-4CF1-BEFC-CA6724B8E2BB}" type="pres">
      <dgm:prSet presAssocID="{CD53D5D6-9F1E-40AD-BCBE-7D4319FDADA9}" presName="spaceBetweenRectangles" presStyleCnt="0"/>
      <dgm:spPr/>
    </dgm:pt>
    <dgm:pt modelId="{FD27F416-C33E-410D-8CDA-FA6CB4CF8D5D}" type="pres">
      <dgm:prSet presAssocID="{C745AEC6-B3FB-4B5A-92C6-B1884A0998F5}" presName="parentLin" presStyleCnt="0"/>
      <dgm:spPr/>
    </dgm:pt>
    <dgm:pt modelId="{0A75E1B5-0752-4D2A-AAF1-23879E82435F}" type="pres">
      <dgm:prSet presAssocID="{C745AEC6-B3FB-4B5A-92C6-B1884A0998F5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4D3C790-A314-4D7B-9D8C-2A2BC0F9633E}" type="pres">
      <dgm:prSet presAssocID="{C745AEC6-B3FB-4B5A-92C6-B1884A0998F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7C437-96CB-4AFD-8CF6-8008D7157335}" type="pres">
      <dgm:prSet presAssocID="{C745AEC6-B3FB-4B5A-92C6-B1884A0998F5}" presName="negativeSpace" presStyleCnt="0"/>
      <dgm:spPr/>
    </dgm:pt>
    <dgm:pt modelId="{7878C9EB-108B-4E6C-BB98-68B5288D8228}" type="pres">
      <dgm:prSet presAssocID="{C745AEC6-B3FB-4B5A-92C6-B1884A0998F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70AD762-1CD4-4818-8132-4CC5EEB3E6BD}" type="presOf" srcId="{C745AEC6-B3FB-4B5A-92C6-B1884A0998F5}" destId="{44D3C790-A314-4D7B-9D8C-2A2BC0F9633E}" srcOrd="1" destOrd="0" presId="urn:microsoft.com/office/officeart/2005/8/layout/list1"/>
    <dgm:cxn modelId="{9B592768-D985-4FB0-B2B8-592D5E571374}" type="presOf" srcId="{60BD29EC-54D8-43FD-9C5E-CB7BEABFA38A}" destId="{4A59540F-7988-439F-AF14-F487A107A798}" srcOrd="0" destOrd="0" presId="urn:microsoft.com/office/officeart/2005/8/layout/list1"/>
    <dgm:cxn modelId="{1B742581-8964-4DCD-B23B-109A21DB9BCA}" type="presOf" srcId="{C018D9B1-DF16-4F79-9D2F-E0DD65F3AE33}" destId="{0FE46BD6-6DE8-4E57-B448-567C7E0B8DB0}" srcOrd="0" destOrd="0" presId="urn:microsoft.com/office/officeart/2005/8/layout/list1"/>
    <dgm:cxn modelId="{391D0A46-765F-4BB3-83A8-5107DA2601D5}" srcId="{60BD29EC-54D8-43FD-9C5E-CB7BEABFA38A}" destId="{6CBAD0CE-0265-44C6-BB36-C98760F3398C}" srcOrd="2" destOrd="0" parTransId="{59D2F864-2AC9-4D1E-8385-4CD00519F5A1}" sibTransId="{CD53D5D6-9F1E-40AD-BCBE-7D4319FDADA9}"/>
    <dgm:cxn modelId="{BD76F2F7-2352-4A2F-A43D-2D672D7382D0}" srcId="{60BD29EC-54D8-43FD-9C5E-CB7BEABFA38A}" destId="{C745AEC6-B3FB-4B5A-92C6-B1884A0998F5}" srcOrd="3" destOrd="0" parTransId="{EC6B6512-21C9-4D1B-9714-BF73BC59D4AD}" sibTransId="{62D15A60-940D-4F0C-820F-31E7FFA61D23}"/>
    <dgm:cxn modelId="{4BD952D7-7D77-4BEF-B704-C69B0AE819EE}" srcId="{60BD29EC-54D8-43FD-9C5E-CB7BEABFA38A}" destId="{2496E4EE-7BBA-4501-BD80-AF9580F18147}" srcOrd="0" destOrd="0" parTransId="{F9EBEBFE-CB2D-42B5-AC55-E12DD9A0464E}" sibTransId="{C2F00D5A-54DE-407D-9E9B-1127554A0D02}"/>
    <dgm:cxn modelId="{A81D1F12-1D8D-4BB0-A88E-3D60B5B971AF}" type="presOf" srcId="{2496E4EE-7BBA-4501-BD80-AF9580F18147}" destId="{8F94BBE3-B6F6-45C1-BF8A-1790603E2274}" srcOrd="0" destOrd="0" presId="urn:microsoft.com/office/officeart/2005/8/layout/list1"/>
    <dgm:cxn modelId="{65572E39-8459-423C-A440-43E9B96D55EC}" type="presOf" srcId="{6CBAD0CE-0265-44C6-BB36-C98760F3398C}" destId="{7DD2F047-CE05-4629-8966-E86F514038E4}" srcOrd="0" destOrd="0" presId="urn:microsoft.com/office/officeart/2005/8/layout/list1"/>
    <dgm:cxn modelId="{6F1F88A0-6673-4DF1-A874-D31628F3602C}" type="presOf" srcId="{C018D9B1-DF16-4F79-9D2F-E0DD65F3AE33}" destId="{8B6217C0-75A9-4D53-BECC-D470AEC45013}" srcOrd="1" destOrd="0" presId="urn:microsoft.com/office/officeart/2005/8/layout/list1"/>
    <dgm:cxn modelId="{38AC21C7-4A8D-4320-A9BC-B6AD17AF28F3}" type="presOf" srcId="{2496E4EE-7BBA-4501-BD80-AF9580F18147}" destId="{91FEC291-2B14-4888-AB40-F0249674E9AA}" srcOrd="1" destOrd="0" presId="urn:microsoft.com/office/officeart/2005/8/layout/list1"/>
    <dgm:cxn modelId="{E753D0F6-B83B-4D64-AD84-91FA20527EA3}" type="presOf" srcId="{6CBAD0CE-0265-44C6-BB36-C98760F3398C}" destId="{E522824D-30BE-4AC4-9546-FD22872DD89A}" srcOrd="1" destOrd="0" presId="urn:microsoft.com/office/officeart/2005/8/layout/list1"/>
    <dgm:cxn modelId="{C4E71BAE-0E5E-45B9-BB6E-F728ED1C9686}" srcId="{60BD29EC-54D8-43FD-9C5E-CB7BEABFA38A}" destId="{C018D9B1-DF16-4F79-9D2F-E0DD65F3AE33}" srcOrd="1" destOrd="0" parTransId="{9BDBB985-C92F-4A66-BDFE-ABD7BC9E42D0}" sibTransId="{3D613486-C8AC-419D-AEAA-CD2769666068}"/>
    <dgm:cxn modelId="{0A23D5BD-DA38-4D6C-A540-A2F01F33DA53}" type="presOf" srcId="{C745AEC6-B3FB-4B5A-92C6-B1884A0998F5}" destId="{0A75E1B5-0752-4D2A-AAF1-23879E82435F}" srcOrd="0" destOrd="0" presId="urn:microsoft.com/office/officeart/2005/8/layout/list1"/>
    <dgm:cxn modelId="{0BBC7DAC-2077-4ECB-BF09-0CA259E958BF}" type="presParOf" srcId="{4A59540F-7988-439F-AF14-F487A107A798}" destId="{1EAA8494-F9C1-488D-8DC2-25DF958F8ED6}" srcOrd="0" destOrd="0" presId="urn:microsoft.com/office/officeart/2005/8/layout/list1"/>
    <dgm:cxn modelId="{B6731F54-FC56-48D8-8FFD-686D5334DA40}" type="presParOf" srcId="{1EAA8494-F9C1-488D-8DC2-25DF958F8ED6}" destId="{8F94BBE3-B6F6-45C1-BF8A-1790603E2274}" srcOrd="0" destOrd="0" presId="urn:microsoft.com/office/officeart/2005/8/layout/list1"/>
    <dgm:cxn modelId="{2A639680-A8F7-42BA-9F34-AB447AB53BE6}" type="presParOf" srcId="{1EAA8494-F9C1-488D-8DC2-25DF958F8ED6}" destId="{91FEC291-2B14-4888-AB40-F0249674E9AA}" srcOrd="1" destOrd="0" presId="urn:microsoft.com/office/officeart/2005/8/layout/list1"/>
    <dgm:cxn modelId="{B0284FD0-B405-4D5C-8C1D-F34D697A8CFC}" type="presParOf" srcId="{4A59540F-7988-439F-AF14-F487A107A798}" destId="{A4FF8133-C6C7-45AC-9E15-F0D72147903B}" srcOrd="1" destOrd="0" presId="urn:microsoft.com/office/officeart/2005/8/layout/list1"/>
    <dgm:cxn modelId="{60AFEB7F-EE26-40D5-8FDC-3B4ECAD0903C}" type="presParOf" srcId="{4A59540F-7988-439F-AF14-F487A107A798}" destId="{28C771E9-2E3A-4CA9-B30A-460EA0D71414}" srcOrd="2" destOrd="0" presId="urn:microsoft.com/office/officeart/2005/8/layout/list1"/>
    <dgm:cxn modelId="{D7B86307-6738-4FC0-9522-828B76B2E775}" type="presParOf" srcId="{4A59540F-7988-439F-AF14-F487A107A798}" destId="{1D91B09A-BF18-4A1A-89FA-59B6FA4EEFDF}" srcOrd="3" destOrd="0" presId="urn:microsoft.com/office/officeart/2005/8/layout/list1"/>
    <dgm:cxn modelId="{08E1E97B-1DD7-4E4F-8E3C-1E6BD69F98C0}" type="presParOf" srcId="{4A59540F-7988-439F-AF14-F487A107A798}" destId="{352466C5-56C2-4095-B1BC-D592CB37CB9F}" srcOrd="4" destOrd="0" presId="urn:microsoft.com/office/officeart/2005/8/layout/list1"/>
    <dgm:cxn modelId="{9356AB40-364E-440D-BCE9-1903DF18C88B}" type="presParOf" srcId="{352466C5-56C2-4095-B1BC-D592CB37CB9F}" destId="{0FE46BD6-6DE8-4E57-B448-567C7E0B8DB0}" srcOrd="0" destOrd="0" presId="urn:microsoft.com/office/officeart/2005/8/layout/list1"/>
    <dgm:cxn modelId="{05DF29E6-CB11-4814-98BF-5AB2FA1C7D7A}" type="presParOf" srcId="{352466C5-56C2-4095-B1BC-D592CB37CB9F}" destId="{8B6217C0-75A9-4D53-BECC-D470AEC45013}" srcOrd="1" destOrd="0" presId="urn:microsoft.com/office/officeart/2005/8/layout/list1"/>
    <dgm:cxn modelId="{0DF7EE35-AF0E-47E2-8773-BBBEA97124BD}" type="presParOf" srcId="{4A59540F-7988-439F-AF14-F487A107A798}" destId="{C1311F88-A32C-4659-A65A-498FE7B2FB4B}" srcOrd="5" destOrd="0" presId="urn:microsoft.com/office/officeart/2005/8/layout/list1"/>
    <dgm:cxn modelId="{F35B1EDC-E9C2-4FF0-822C-10F2864CAD6E}" type="presParOf" srcId="{4A59540F-7988-439F-AF14-F487A107A798}" destId="{EC44FCE1-631C-4A41-9046-2CF756200250}" srcOrd="6" destOrd="0" presId="urn:microsoft.com/office/officeart/2005/8/layout/list1"/>
    <dgm:cxn modelId="{97A85074-7F45-4624-8426-37FCFA1F5448}" type="presParOf" srcId="{4A59540F-7988-439F-AF14-F487A107A798}" destId="{68C82F9E-CF65-4F1B-94CB-733482BB818A}" srcOrd="7" destOrd="0" presId="urn:microsoft.com/office/officeart/2005/8/layout/list1"/>
    <dgm:cxn modelId="{EF3F143A-FDA0-488F-BD5C-186C914679BD}" type="presParOf" srcId="{4A59540F-7988-439F-AF14-F487A107A798}" destId="{3B3E8F1B-CEAF-4D8F-B2CB-09E6362F8A01}" srcOrd="8" destOrd="0" presId="urn:microsoft.com/office/officeart/2005/8/layout/list1"/>
    <dgm:cxn modelId="{F3AF0CD0-5554-48BA-971C-9B8503CFDA54}" type="presParOf" srcId="{3B3E8F1B-CEAF-4D8F-B2CB-09E6362F8A01}" destId="{7DD2F047-CE05-4629-8966-E86F514038E4}" srcOrd="0" destOrd="0" presId="urn:microsoft.com/office/officeart/2005/8/layout/list1"/>
    <dgm:cxn modelId="{B2D7A47F-8C5A-46A1-B9E3-E1D618969618}" type="presParOf" srcId="{3B3E8F1B-CEAF-4D8F-B2CB-09E6362F8A01}" destId="{E522824D-30BE-4AC4-9546-FD22872DD89A}" srcOrd="1" destOrd="0" presId="urn:microsoft.com/office/officeart/2005/8/layout/list1"/>
    <dgm:cxn modelId="{D8915F5D-7603-4EF1-B0EF-63E8E2731966}" type="presParOf" srcId="{4A59540F-7988-439F-AF14-F487A107A798}" destId="{C7AB9000-4CD5-408E-9ECF-380C03DB2617}" srcOrd="9" destOrd="0" presId="urn:microsoft.com/office/officeart/2005/8/layout/list1"/>
    <dgm:cxn modelId="{BF901C51-E7E8-47A6-AD7E-477CACD1C4EC}" type="presParOf" srcId="{4A59540F-7988-439F-AF14-F487A107A798}" destId="{890BA02C-7AD9-41AE-8740-C3457C97AD1B}" srcOrd="10" destOrd="0" presId="urn:microsoft.com/office/officeart/2005/8/layout/list1"/>
    <dgm:cxn modelId="{FB38ED10-C8C6-49CF-BA40-CD444C5E266F}" type="presParOf" srcId="{4A59540F-7988-439F-AF14-F487A107A798}" destId="{6B3E099D-943F-4CF1-BEFC-CA6724B8E2BB}" srcOrd="11" destOrd="0" presId="urn:microsoft.com/office/officeart/2005/8/layout/list1"/>
    <dgm:cxn modelId="{DDE21CFF-BADC-4ADA-999A-22DE4EDED9FA}" type="presParOf" srcId="{4A59540F-7988-439F-AF14-F487A107A798}" destId="{FD27F416-C33E-410D-8CDA-FA6CB4CF8D5D}" srcOrd="12" destOrd="0" presId="urn:microsoft.com/office/officeart/2005/8/layout/list1"/>
    <dgm:cxn modelId="{D6ED1210-EC78-4185-8D67-4F2E46D5E199}" type="presParOf" srcId="{FD27F416-C33E-410D-8CDA-FA6CB4CF8D5D}" destId="{0A75E1B5-0752-4D2A-AAF1-23879E82435F}" srcOrd="0" destOrd="0" presId="urn:microsoft.com/office/officeart/2005/8/layout/list1"/>
    <dgm:cxn modelId="{100FDE49-E2A7-4785-B96E-E98370396277}" type="presParOf" srcId="{FD27F416-C33E-410D-8CDA-FA6CB4CF8D5D}" destId="{44D3C790-A314-4D7B-9D8C-2A2BC0F9633E}" srcOrd="1" destOrd="0" presId="urn:microsoft.com/office/officeart/2005/8/layout/list1"/>
    <dgm:cxn modelId="{1C7F4737-2A3D-4092-8BBB-F7FE863C1DE7}" type="presParOf" srcId="{4A59540F-7988-439F-AF14-F487A107A798}" destId="{0A27C437-96CB-4AFD-8CF6-8008D7157335}" srcOrd="13" destOrd="0" presId="urn:microsoft.com/office/officeart/2005/8/layout/list1"/>
    <dgm:cxn modelId="{D40FA6EC-3BD0-45DE-98ED-FE11F6F931CC}" type="presParOf" srcId="{4A59540F-7988-439F-AF14-F487A107A798}" destId="{7878C9EB-108B-4E6C-BB98-68B5288D822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BD29EC-54D8-43FD-9C5E-CB7BEABFA38A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496E4EE-7BBA-4501-BD80-AF9580F18147}">
      <dgm:prSet phldrT="[Text]" phldr="1"/>
      <dgm:spPr/>
      <dgm:t>
        <a:bodyPr/>
        <a:lstStyle/>
        <a:p>
          <a:endParaRPr lang="en-US" dirty="0"/>
        </a:p>
      </dgm:t>
    </dgm:pt>
    <dgm:pt modelId="{F9EBEBFE-CB2D-42B5-AC55-E12DD9A0464E}" type="parTrans" cxnId="{4BD952D7-7D77-4BEF-B704-C69B0AE819EE}">
      <dgm:prSet/>
      <dgm:spPr/>
      <dgm:t>
        <a:bodyPr/>
        <a:lstStyle/>
        <a:p>
          <a:endParaRPr lang="en-US"/>
        </a:p>
      </dgm:t>
    </dgm:pt>
    <dgm:pt modelId="{C2F00D5A-54DE-407D-9E9B-1127554A0D02}" type="sibTrans" cxnId="{4BD952D7-7D77-4BEF-B704-C69B0AE819EE}">
      <dgm:prSet/>
      <dgm:spPr/>
      <dgm:t>
        <a:bodyPr/>
        <a:lstStyle/>
        <a:p>
          <a:endParaRPr lang="en-US"/>
        </a:p>
      </dgm:t>
    </dgm:pt>
    <dgm:pt modelId="{C018D9B1-DF16-4F79-9D2F-E0DD65F3AE33}">
      <dgm:prSet phldrT="[Text]" phldr="1"/>
      <dgm:spPr/>
      <dgm:t>
        <a:bodyPr/>
        <a:lstStyle/>
        <a:p>
          <a:endParaRPr lang="en-US" dirty="0"/>
        </a:p>
      </dgm:t>
    </dgm:pt>
    <dgm:pt modelId="{9BDBB985-C92F-4A66-BDFE-ABD7BC9E42D0}" type="parTrans" cxnId="{C4E71BAE-0E5E-45B9-BB6E-F728ED1C9686}">
      <dgm:prSet/>
      <dgm:spPr/>
      <dgm:t>
        <a:bodyPr/>
        <a:lstStyle/>
        <a:p>
          <a:endParaRPr lang="en-US"/>
        </a:p>
      </dgm:t>
    </dgm:pt>
    <dgm:pt modelId="{3D613486-C8AC-419D-AEAA-CD2769666068}" type="sibTrans" cxnId="{C4E71BAE-0E5E-45B9-BB6E-F728ED1C9686}">
      <dgm:prSet/>
      <dgm:spPr/>
      <dgm:t>
        <a:bodyPr/>
        <a:lstStyle/>
        <a:p>
          <a:endParaRPr lang="en-US"/>
        </a:p>
      </dgm:t>
    </dgm:pt>
    <dgm:pt modelId="{6CBAD0CE-0265-44C6-BB36-C98760F3398C}">
      <dgm:prSet phldrT="[Text]" phldr="1"/>
      <dgm:spPr/>
      <dgm:t>
        <a:bodyPr/>
        <a:lstStyle/>
        <a:p>
          <a:endParaRPr lang="en-US" dirty="0"/>
        </a:p>
      </dgm:t>
    </dgm:pt>
    <dgm:pt modelId="{59D2F864-2AC9-4D1E-8385-4CD00519F5A1}" type="parTrans" cxnId="{391D0A46-765F-4BB3-83A8-5107DA2601D5}">
      <dgm:prSet/>
      <dgm:spPr/>
      <dgm:t>
        <a:bodyPr/>
        <a:lstStyle/>
        <a:p>
          <a:endParaRPr lang="en-US"/>
        </a:p>
      </dgm:t>
    </dgm:pt>
    <dgm:pt modelId="{CD53D5D6-9F1E-40AD-BCBE-7D4319FDADA9}" type="sibTrans" cxnId="{391D0A46-765F-4BB3-83A8-5107DA2601D5}">
      <dgm:prSet/>
      <dgm:spPr/>
      <dgm:t>
        <a:bodyPr/>
        <a:lstStyle/>
        <a:p>
          <a:endParaRPr lang="en-US"/>
        </a:p>
      </dgm:t>
    </dgm:pt>
    <dgm:pt modelId="{C745AEC6-B3FB-4B5A-92C6-B1884A0998F5}">
      <dgm:prSet/>
      <dgm:spPr/>
      <dgm:t>
        <a:bodyPr/>
        <a:lstStyle/>
        <a:p>
          <a:endParaRPr lang="en-US" dirty="0"/>
        </a:p>
      </dgm:t>
    </dgm:pt>
    <dgm:pt modelId="{EC6B6512-21C9-4D1B-9714-BF73BC59D4AD}" type="parTrans" cxnId="{BD76F2F7-2352-4A2F-A43D-2D672D7382D0}">
      <dgm:prSet/>
      <dgm:spPr/>
      <dgm:t>
        <a:bodyPr/>
        <a:lstStyle/>
        <a:p>
          <a:endParaRPr lang="en-US"/>
        </a:p>
      </dgm:t>
    </dgm:pt>
    <dgm:pt modelId="{62D15A60-940D-4F0C-820F-31E7FFA61D23}" type="sibTrans" cxnId="{BD76F2F7-2352-4A2F-A43D-2D672D7382D0}">
      <dgm:prSet/>
      <dgm:spPr/>
      <dgm:t>
        <a:bodyPr/>
        <a:lstStyle/>
        <a:p>
          <a:endParaRPr lang="en-US"/>
        </a:p>
      </dgm:t>
    </dgm:pt>
    <dgm:pt modelId="{4A59540F-7988-439F-AF14-F487A107A798}" type="pres">
      <dgm:prSet presAssocID="{60BD29EC-54D8-43FD-9C5E-CB7BEABFA38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A8494-F9C1-488D-8DC2-25DF958F8ED6}" type="pres">
      <dgm:prSet presAssocID="{2496E4EE-7BBA-4501-BD80-AF9580F18147}" presName="parentLin" presStyleCnt="0"/>
      <dgm:spPr/>
    </dgm:pt>
    <dgm:pt modelId="{8F94BBE3-B6F6-45C1-BF8A-1790603E2274}" type="pres">
      <dgm:prSet presAssocID="{2496E4EE-7BBA-4501-BD80-AF9580F1814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1FEC291-2B14-4888-AB40-F0249674E9AA}" type="pres">
      <dgm:prSet presAssocID="{2496E4EE-7BBA-4501-BD80-AF9580F18147}" presName="parentText" presStyleLbl="node1" presStyleIdx="0" presStyleCnt="4" custLinFactNeighborY="-34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F8133-C6C7-45AC-9E15-F0D72147903B}" type="pres">
      <dgm:prSet presAssocID="{2496E4EE-7BBA-4501-BD80-AF9580F18147}" presName="negativeSpace" presStyleCnt="0"/>
      <dgm:spPr/>
    </dgm:pt>
    <dgm:pt modelId="{28C771E9-2E3A-4CA9-B30A-460EA0D71414}" type="pres">
      <dgm:prSet presAssocID="{2496E4EE-7BBA-4501-BD80-AF9580F18147}" presName="childText" presStyleLbl="conFgAcc1" presStyleIdx="0" presStyleCnt="4">
        <dgm:presLayoutVars>
          <dgm:bulletEnabled val="1"/>
        </dgm:presLayoutVars>
      </dgm:prSet>
      <dgm:spPr/>
    </dgm:pt>
    <dgm:pt modelId="{1D91B09A-BF18-4A1A-89FA-59B6FA4EEFDF}" type="pres">
      <dgm:prSet presAssocID="{C2F00D5A-54DE-407D-9E9B-1127554A0D02}" presName="spaceBetweenRectangles" presStyleCnt="0"/>
      <dgm:spPr/>
    </dgm:pt>
    <dgm:pt modelId="{352466C5-56C2-4095-B1BC-D592CB37CB9F}" type="pres">
      <dgm:prSet presAssocID="{C018D9B1-DF16-4F79-9D2F-E0DD65F3AE33}" presName="parentLin" presStyleCnt="0"/>
      <dgm:spPr/>
    </dgm:pt>
    <dgm:pt modelId="{0FE46BD6-6DE8-4E57-B448-567C7E0B8DB0}" type="pres">
      <dgm:prSet presAssocID="{C018D9B1-DF16-4F79-9D2F-E0DD65F3AE3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B6217C0-75A9-4D53-BECC-D470AEC45013}" type="pres">
      <dgm:prSet presAssocID="{C018D9B1-DF16-4F79-9D2F-E0DD65F3AE3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11F88-A32C-4659-A65A-498FE7B2FB4B}" type="pres">
      <dgm:prSet presAssocID="{C018D9B1-DF16-4F79-9D2F-E0DD65F3AE33}" presName="negativeSpace" presStyleCnt="0"/>
      <dgm:spPr/>
    </dgm:pt>
    <dgm:pt modelId="{EC44FCE1-631C-4A41-9046-2CF756200250}" type="pres">
      <dgm:prSet presAssocID="{C018D9B1-DF16-4F79-9D2F-E0DD65F3AE33}" presName="childText" presStyleLbl="conFgAcc1" presStyleIdx="1" presStyleCnt="4">
        <dgm:presLayoutVars>
          <dgm:bulletEnabled val="1"/>
        </dgm:presLayoutVars>
      </dgm:prSet>
      <dgm:spPr/>
    </dgm:pt>
    <dgm:pt modelId="{68C82F9E-CF65-4F1B-94CB-733482BB818A}" type="pres">
      <dgm:prSet presAssocID="{3D613486-C8AC-419D-AEAA-CD2769666068}" presName="spaceBetweenRectangles" presStyleCnt="0"/>
      <dgm:spPr/>
    </dgm:pt>
    <dgm:pt modelId="{3B3E8F1B-CEAF-4D8F-B2CB-09E6362F8A01}" type="pres">
      <dgm:prSet presAssocID="{6CBAD0CE-0265-44C6-BB36-C98760F3398C}" presName="parentLin" presStyleCnt="0"/>
      <dgm:spPr/>
    </dgm:pt>
    <dgm:pt modelId="{7DD2F047-CE05-4629-8966-E86F514038E4}" type="pres">
      <dgm:prSet presAssocID="{6CBAD0CE-0265-44C6-BB36-C98760F3398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522824D-30BE-4AC4-9546-FD22872DD89A}" type="pres">
      <dgm:prSet presAssocID="{6CBAD0CE-0265-44C6-BB36-C98760F3398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B9000-4CD5-408E-9ECF-380C03DB2617}" type="pres">
      <dgm:prSet presAssocID="{6CBAD0CE-0265-44C6-BB36-C98760F3398C}" presName="negativeSpace" presStyleCnt="0"/>
      <dgm:spPr/>
    </dgm:pt>
    <dgm:pt modelId="{890BA02C-7AD9-41AE-8740-C3457C97AD1B}" type="pres">
      <dgm:prSet presAssocID="{6CBAD0CE-0265-44C6-BB36-C98760F3398C}" presName="childText" presStyleLbl="conFgAcc1" presStyleIdx="2" presStyleCnt="4">
        <dgm:presLayoutVars>
          <dgm:bulletEnabled val="1"/>
        </dgm:presLayoutVars>
      </dgm:prSet>
      <dgm:spPr/>
    </dgm:pt>
    <dgm:pt modelId="{6B3E099D-943F-4CF1-BEFC-CA6724B8E2BB}" type="pres">
      <dgm:prSet presAssocID="{CD53D5D6-9F1E-40AD-BCBE-7D4319FDADA9}" presName="spaceBetweenRectangles" presStyleCnt="0"/>
      <dgm:spPr/>
    </dgm:pt>
    <dgm:pt modelId="{FD27F416-C33E-410D-8CDA-FA6CB4CF8D5D}" type="pres">
      <dgm:prSet presAssocID="{C745AEC6-B3FB-4B5A-92C6-B1884A0998F5}" presName="parentLin" presStyleCnt="0"/>
      <dgm:spPr/>
    </dgm:pt>
    <dgm:pt modelId="{0A75E1B5-0752-4D2A-AAF1-23879E82435F}" type="pres">
      <dgm:prSet presAssocID="{C745AEC6-B3FB-4B5A-92C6-B1884A0998F5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4D3C790-A314-4D7B-9D8C-2A2BC0F9633E}" type="pres">
      <dgm:prSet presAssocID="{C745AEC6-B3FB-4B5A-92C6-B1884A0998F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7C437-96CB-4AFD-8CF6-8008D7157335}" type="pres">
      <dgm:prSet presAssocID="{C745AEC6-B3FB-4B5A-92C6-B1884A0998F5}" presName="negativeSpace" presStyleCnt="0"/>
      <dgm:spPr/>
    </dgm:pt>
    <dgm:pt modelId="{7878C9EB-108B-4E6C-BB98-68B5288D8228}" type="pres">
      <dgm:prSet presAssocID="{C745AEC6-B3FB-4B5A-92C6-B1884A0998F5}" presName="childText" presStyleLbl="conFgAcc1" presStyleIdx="3" presStyleCnt="4" custLinFactY="25200" custLinFactNeighborX="-3509" custLinFactNeighborY="100000">
        <dgm:presLayoutVars>
          <dgm:bulletEnabled val="1"/>
        </dgm:presLayoutVars>
      </dgm:prSet>
      <dgm:spPr/>
    </dgm:pt>
  </dgm:ptLst>
  <dgm:cxnLst>
    <dgm:cxn modelId="{C2150032-CBFF-4400-B870-6A6A6265333F}" type="presOf" srcId="{C745AEC6-B3FB-4B5A-92C6-B1884A0998F5}" destId="{0A75E1B5-0752-4D2A-AAF1-23879E82435F}" srcOrd="0" destOrd="0" presId="urn:microsoft.com/office/officeart/2005/8/layout/list1"/>
    <dgm:cxn modelId="{A6DCE93C-FD6A-4850-ADE7-A96D4F42BD63}" type="presOf" srcId="{C745AEC6-B3FB-4B5A-92C6-B1884A0998F5}" destId="{44D3C790-A314-4D7B-9D8C-2A2BC0F9633E}" srcOrd="1" destOrd="0" presId="urn:microsoft.com/office/officeart/2005/8/layout/list1"/>
    <dgm:cxn modelId="{391D0A46-765F-4BB3-83A8-5107DA2601D5}" srcId="{60BD29EC-54D8-43FD-9C5E-CB7BEABFA38A}" destId="{6CBAD0CE-0265-44C6-BB36-C98760F3398C}" srcOrd="2" destOrd="0" parTransId="{59D2F864-2AC9-4D1E-8385-4CD00519F5A1}" sibTransId="{CD53D5D6-9F1E-40AD-BCBE-7D4319FDADA9}"/>
    <dgm:cxn modelId="{19A66430-88AC-4818-A693-6548C868BBEB}" type="presOf" srcId="{C018D9B1-DF16-4F79-9D2F-E0DD65F3AE33}" destId="{0FE46BD6-6DE8-4E57-B448-567C7E0B8DB0}" srcOrd="0" destOrd="0" presId="urn:microsoft.com/office/officeart/2005/8/layout/list1"/>
    <dgm:cxn modelId="{FFC66933-2B27-440F-B265-28549BC2F73A}" type="presOf" srcId="{6CBAD0CE-0265-44C6-BB36-C98760F3398C}" destId="{7DD2F047-CE05-4629-8966-E86F514038E4}" srcOrd="0" destOrd="0" presId="urn:microsoft.com/office/officeart/2005/8/layout/list1"/>
    <dgm:cxn modelId="{BD76F2F7-2352-4A2F-A43D-2D672D7382D0}" srcId="{60BD29EC-54D8-43FD-9C5E-CB7BEABFA38A}" destId="{C745AEC6-B3FB-4B5A-92C6-B1884A0998F5}" srcOrd="3" destOrd="0" parTransId="{EC6B6512-21C9-4D1B-9714-BF73BC59D4AD}" sibTransId="{62D15A60-940D-4F0C-820F-31E7FFA61D23}"/>
    <dgm:cxn modelId="{9A943242-03B0-4DE2-8A40-8C88C571DC7A}" type="presOf" srcId="{6CBAD0CE-0265-44C6-BB36-C98760F3398C}" destId="{E522824D-30BE-4AC4-9546-FD22872DD89A}" srcOrd="1" destOrd="0" presId="urn:microsoft.com/office/officeart/2005/8/layout/list1"/>
    <dgm:cxn modelId="{4BD952D7-7D77-4BEF-B704-C69B0AE819EE}" srcId="{60BD29EC-54D8-43FD-9C5E-CB7BEABFA38A}" destId="{2496E4EE-7BBA-4501-BD80-AF9580F18147}" srcOrd="0" destOrd="0" parTransId="{F9EBEBFE-CB2D-42B5-AC55-E12DD9A0464E}" sibTransId="{C2F00D5A-54DE-407D-9E9B-1127554A0D02}"/>
    <dgm:cxn modelId="{5E8113F9-F4DC-4CC5-9937-73009E5CBB7D}" type="presOf" srcId="{C018D9B1-DF16-4F79-9D2F-E0DD65F3AE33}" destId="{8B6217C0-75A9-4D53-BECC-D470AEC45013}" srcOrd="1" destOrd="0" presId="urn:microsoft.com/office/officeart/2005/8/layout/list1"/>
    <dgm:cxn modelId="{01C16B4F-CCDD-48F6-B709-A254DAF80BB1}" type="presOf" srcId="{2496E4EE-7BBA-4501-BD80-AF9580F18147}" destId="{91FEC291-2B14-4888-AB40-F0249674E9AA}" srcOrd="1" destOrd="0" presId="urn:microsoft.com/office/officeart/2005/8/layout/list1"/>
    <dgm:cxn modelId="{32A6A22E-A61F-4F3E-BE3D-1659FE61322B}" type="presOf" srcId="{2496E4EE-7BBA-4501-BD80-AF9580F18147}" destId="{8F94BBE3-B6F6-45C1-BF8A-1790603E2274}" srcOrd="0" destOrd="0" presId="urn:microsoft.com/office/officeart/2005/8/layout/list1"/>
    <dgm:cxn modelId="{2AC0E059-A99F-424B-9D38-6A152A7608A3}" type="presOf" srcId="{60BD29EC-54D8-43FD-9C5E-CB7BEABFA38A}" destId="{4A59540F-7988-439F-AF14-F487A107A798}" srcOrd="0" destOrd="0" presId="urn:microsoft.com/office/officeart/2005/8/layout/list1"/>
    <dgm:cxn modelId="{C4E71BAE-0E5E-45B9-BB6E-F728ED1C9686}" srcId="{60BD29EC-54D8-43FD-9C5E-CB7BEABFA38A}" destId="{C018D9B1-DF16-4F79-9D2F-E0DD65F3AE33}" srcOrd="1" destOrd="0" parTransId="{9BDBB985-C92F-4A66-BDFE-ABD7BC9E42D0}" sibTransId="{3D613486-C8AC-419D-AEAA-CD2769666068}"/>
    <dgm:cxn modelId="{07CB9E53-41F3-4197-AC6C-EEA017A04BEF}" type="presParOf" srcId="{4A59540F-7988-439F-AF14-F487A107A798}" destId="{1EAA8494-F9C1-488D-8DC2-25DF958F8ED6}" srcOrd="0" destOrd="0" presId="urn:microsoft.com/office/officeart/2005/8/layout/list1"/>
    <dgm:cxn modelId="{57A12A5E-F2F8-40FE-A6FB-20C6A54A19D7}" type="presParOf" srcId="{1EAA8494-F9C1-488D-8DC2-25DF958F8ED6}" destId="{8F94BBE3-B6F6-45C1-BF8A-1790603E2274}" srcOrd="0" destOrd="0" presId="urn:microsoft.com/office/officeart/2005/8/layout/list1"/>
    <dgm:cxn modelId="{704067AD-C2E7-4B5B-B412-5CE8B916EF69}" type="presParOf" srcId="{1EAA8494-F9C1-488D-8DC2-25DF958F8ED6}" destId="{91FEC291-2B14-4888-AB40-F0249674E9AA}" srcOrd="1" destOrd="0" presId="urn:microsoft.com/office/officeart/2005/8/layout/list1"/>
    <dgm:cxn modelId="{8CF6185E-6200-44AD-B03C-6A9AEFA7C043}" type="presParOf" srcId="{4A59540F-7988-439F-AF14-F487A107A798}" destId="{A4FF8133-C6C7-45AC-9E15-F0D72147903B}" srcOrd="1" destOrd="0" presId="urn:microsoft.com/office/officeart/2005/8/layout/list1"/>
    <dgm:cxn modelId="{5D2B8173-03B9-4018-BFCD-1115335080DA}" type="presParOf" srcId="{4A59540F-7988-439F-AF14-F487A107A798}" destId="{28C771E9-2E3A-4CA9-B30A-460EA0D71414}" srcOrd="2" destOrd="0" presId="urn:microsoft.com/office/officeart/2005/8/layout/list1"/>
    <dgm:cxn modelId="{FB81DBCF-B7F6-451A-BF04-FC15B7B3F41A}" type="presParOf" srcId="{4A59540F-7988-439F-AF14-F487A107A798}" destId="{1D91B09A-BF18-4A1A-89FA-59B6FA4EEFDF}" srcOrd="3" destOrd="0" presId="urn:microsoft.com/office/officeart/2005/8/layout/list1"/>
    <dgm:cxn modelId="{57674B6B-4AF9-4490-8DA4-3BA3C601F61B}" type="presParOf" srcId="{4A59540F-7988-439F-AF14-F487A107A798}" destId="{352466C5-56C2-4095-B1BC-D592CB37CB9F}" srcOrd="4" destOrd="0" presId="urn:microsoft.com/office/officeart/2005/8/layout/list1"/>
    <dgm:cxn modelId="{527A2BD7-B290-4FC3-8AD7-1D358CF839EE}" type="presParOf" srcId="{352466C5-56C2-4095-B1BC-D592CB37CB9F}" destId="{0FE46BD6-6DE8-4E57-B448-567C7E0B8DB0}" srcOrd="0" destOrd="0" presId="urn:microsoft.com/office/officeart/2005/8/layout/list1"/>
    <dgm:cxn modelId="{48BD253C-A627-4573-90CA-ADEAC38BE757}" type="presParOf" srcId="{352466C5-56C2-4095-B1BC-D592CB37CB9F}" destId="{8B6217C0-75A9-4D53-BECC-D470AEC45013}" srcOrd="1" destOrd="0" presId="urn:microsoft.com/office/officeart/2005/8/layout/list1"/>
    <dgm:cxn modelId="{802626E9-D615-45FB-B834-A63B7FEDB5FE}" type="presParOf" srcId="{4A59540F-7988-439F-AF14-F487A107A798}" destId="{C1311F88-A32C-4659-A65A-498FE7B2FB4B}" srcOrd="5" destOrd="0" presId="urn:microsoft.com/office/officeart/2005/8/layout/list1"/>
    <dgm:cxn modelId="{52BDA633-76C7-4E3D-9DAB-01C5E3BE1751}" type="presParOf" srcId="{4A59540F-7988-439F-AF14-F487A107A798}" destId="{EC44FCE1-631C-4A41-9046-2CF756200250}" srcOrd="6" destOrd="0" presId="urn:microsoft.com/office/officeart/2005/8/layout/list1"/>
    <dgm:cxn modelId="{5EBEF1AE-0B79-43D7-A304-655AC271D6D9}" type="presParOf" srcId="{4A59540F-7988-439F-AF14-F487A107A798}" destId="{68C82F9E-CF65-4F1B-94CB-733482BB818A}" srcOrd="7" destOrd="0" presId="urn:microsoft.com/office/officeart/2005/8/layout/list1"/>
    <dgm:cxn modelId="{95FF6045-CFAD-4FF3-92C8-9B6EF53AC023}" type="presParOf" srcId="{4A59540F-7988-439F-AF14-F487A107A798}" destId="{3B3E8F1B-CEAF-4D8F-B2CB-09E6362F8A01}" srcOrd="8" destOrd="0" presId="urn:microsoft.com/office/officeart/2005/8/layout/list1"/>
    <dgm:cxn modelId="{DC1C059F-3858-4D09-B009-6573D01275E8}" type="presParOf" srcId="{3B3E8F1B-CEAF-4D8F-B2CB-09E6362F8A01}" destId="{7DD2F047-CE05-4629-8966-E86F514038E4}" srcOrd="0" destOrd="0" presId="urn:microsoft.com/office/officeart/2005/8/layout/list1"/>
    <dgm:cxn modelId="{C050556D-8D7E-4C8D-92B0-9CDBC62BC5DD}" type="presParOf" srcId="{3B3E8F1B-CEAF-4D8F-B2CB-09E6362F8A01}" destId="{E522824D-30BE-4AC4-9546-FD22872DD89A}" srcOrd="1" destOrd="0" presId="urn:microsoft.com/office/officeart/2005/8/layout/list1"/>
    <dgm:cxn modelId="{DD81135F-B593-4D21-8CD7-A15D09F5FB61}" type="presParOf" srcId="{4A59540F-7988-439F-AF14-F487A107A798}" destId="{C7AB9000-4CD5-408E-9ECF-380C03DB2617}" srcOrd="9" destOrd="0" presId="urn:microsoft.com/office/officeart/2005/8/layout/list1"/>
    <dgm:cxn modelId="{A457A6EA-7579-4C2C-8954-3DB96DEA2545}" type="presParOf" srcId="{4A59540F-7988-439F-AF14-F487A107A798}" destId="{890BA02C-7AD9-41AE-8740-C3457C97AD1B}" srcOrd="10" destOrd="0" presId="urn:microsoft.com/office/officeart/2005/8/layout/list1"/>
    <dgm:cxn modelId="{884EBBC5-C1B4-489A-B865-DBFB00288D0D}" type="presParOf" srcId="{4A59540F-7988-439F-AF14-F487A107A798}" destId="{6B3E099D-943F-4CF1-BEFC-CA6724B8E2BB}" srcOrd="11" destOrd="0" presId="urn:microsoft.com/office/officeart/2005/8/layout/list1"/>
    <dgm:cxn modelId="{5F8787F8-07EA-493C-8C98-94022F1C4727}" type="presParOf" srcId="{4A59540F-7988-439F-AF14-F487A107A798}" destId="{FD27F416-C33E-410D-8CDA-FA6CB4CF8D5D}" srcOrd="12" destOrd="0" presId="urn:microsoft.com/office/officeart/2005/8/layout/list1"/>
    <dgm:cxn modelId="{FE90F39B-EBEE-4F27-8F20-5445282E80EA}" type="presParOf" srcId="{FD27F416-C33E-410D-8CDA-FA6CB4CF8D5D}" destId="{0A75E1B5-0752-4D2A-AAF1-23879E82435F}" srcOrd="0" destOrd="0" presId="urn:microsoft.com/office/officeart/2005/8/layout/list1"/>
    <dgm:cxn modelId="{63C47B1E-A753-41BD-825F-5A099BA43496}" type="presParOf" srcId="{FD27F416-C33E-410D-8CDA-FA6CB4CF8D5D}" destId="{44D3C790-A314-4D7B-9D8C-2A2BC0F9633E}" srcOrd="1" destOrd="0" presId="urn:microsoft.com/office/officeart/2005/8/layout/list1"/>
    <dgm:cxn modelId="{2EA1A362-94DD-47B1-9914-240C295AC022}" type="presParOf" srcId="{4A59540F-7988-439F-AF14-F487A107A798}" destId="{0A27C437-96CB-4AFD-8CF6-8008D7157335}" srcOrd="13" destOrd="0" presId="urn:microsoft.com/office/officeart/2005/8/layout/list1"/>
    <dgm:cxn modelId="{1D00EED0-A103-4E79-9D6C-A49FCBC7B5D2}" type="presParOf" srcId="{4A59540F-7988-439F-AF14-F487A107A798}" destId="{7878C9EB-108B-4E6C-BB98-68B5288D822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BD29EC-54D8-43FD-9C5E-CB7BEABFA38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496E4EE-7BBA-4501-BD80-AF9580F18147}">
      <dgm:prSet phldrT="[Text]" phldr="1"/>
      <dgm:spPr/>
      <dgm:t>
        <a:bodyPr/>
        <a:lstStyle/>
        <a:p>
          <a:endParaRPr lang="en-US" dirty="0"/>
        </a:p>
      </dgm:t>
    </dgm:pt>
    <dgm:pt modelId="{F9EBEBFE-CB2D-42B5-AC55-E12DD9A0464E}" type="parTrans" cxnId="{4BD952D7-7D77-4BEF-B704-C69B0AE819EE}">
      <dgm:prSet/>
      <dgm:spPr/>
      <dgm:t>
        <a:bodyPr/>
        <a:lstStyle/>
        <a:p>
          <a:endParaRPr lang="en-US"/>
        </a:p>
      </dgm:t>
    </dgm:pt>
    <dgm:pt modelId="{C2F00D5A-54DE-407D-9E9B-1127554A0D02}" type="sibTrans" cxnId="{4BD952D7-7D77-4BEF-B704-C69B0AE819EE}">
      <dgm:prSet/>
      <dgm:spPr/>
      <dgm:t>
        <a:bodyPr/>
        <a:lstStyle/>
        <a:p>
          <a:endParaRPr lang="en-US"/>
        </a:p>
      </dgm:t>
    </dgm:pt>
    <dgm:pt modelId="{C018D9B1-DF16-4F79-9D2F-E0DD65F3AE33}">
      <dgm:prSet phldrT="[Text]" phldr="1"/>
      <dgm:spPr/>
      <dgm:t>
        <a:bodyPr/>
        <a:lstStyle/>
        <a:p>
          <a:endParaRPr lang="en-US" dirty="0"/>
        </a:p>
      </dgm:t>
    </dgm:pt>
    <dgm:pt modelId="{9BDBB985-C92F-4A66-BDFE-ABD7BC9E42D0}" type="parTrans" cxnId="{C4E71BAE-0E5E-45B9-BB6E-F728ED1C9686}">
      <dgm:prSet/>
      <dgm:spPr/>
      <dgm:t>
        <a:bodyPr/>
        <a:lstStyle/>
        <a:p>
          <a:endParaRPr lang="en-US"/>
        </a:p>
      </dgm:t>
    </dgm:pt>
    <dgm:pt modelId="{3D613486-C8AC-419D-AEAA-CD2769666068}" type="sibTrans" cxnId="{C4E71BAE-0E5E-45B9-BB6E-F728ED1C9686}">
      <dgm:prSet/>
      <dgm:spPr/>
      <dgm:t>
        <a:bodyPr/>
        <a:lstStyle/>
        <a:p>
          <a:endParaRPr lang="en-US"/>
        </a:p>
      </dgm:t>
    </dgm:pt>
    <dgm:pt modelId="{6CBAD0CE-0265-44C6-BB36-C98760F3398C}">
      <dgm:prSet phldrT="[Text]" phldr="1"/>
      <dgm:spPr/>
      <dgm:t>
        <a:bodyPr/>
        <a:lstStyle/>
        <a:p>
          <a:endParaRPr lang="en-US" dirty="0"/>
        </a:p>
      </dgm:t>
    </dgm:pt>
    <dgm:pt modelId="{59D2F864-2AC9-4D1E-8385-4CD00519F5A1}" type="parTrans" cxnId="{391D0A46-765F-4BB3-83A8-5107DA2601D5}">
      <dgm:prSet/>
      <dgm:spPr/>
      <dgm:t>
        <a:bodyPr/>
        <a:lstStyle/>
        <a:p>
          <a:endParaRPr lang="en-US"/>
        </a:p>
      </dgm:t>
    </dgm:pt>
    <dgm:pt modelId="{CD53D5D6-9F1E-40AD-BCBE-7D4319FDADA9}" type="sibTrans" cxnId="{391D0A46-765F-4BB3-83A8-5107DA2601D5}">
      <dgm:prSet/>
      <dgm:spPr/>
      <dgm:t>
        <a:bodyPr/>
        <a:lstStyle/>
        <a:p>
          <a:endParaRPr lang="en-US"/>
        </a:p>
      </dgm:t>
    </dgm:pt>
    <dgm:pt modelId="{C745AEC6-B3FB-4B5A-92C6-B1884A0998F5}">
      <dgm:prSet/>
      <dgm:spPr/>
      <dgm:t>
        <a:bodyPr/>
        <a:lstStyle/>
        <a:p>
          <a:endParaRPr lang="en-US" dirty="0"/>
        </a:p>
      </dgm:t>
    </dgm:pt>
    <dgm:pt modelId="{EC6B6512-21C9-4D1B-9714-BF73BC59D4AD}" type="parTrans" cxnId="{BD76F2F7-2352-4A2F-A43D-2D672D7382D0}">
      <dgm:prSet/>
      <dgm:spPr/>
      <dgm:t>
        <a:bodyPr/>
        <a:lstStyle/>
        <a:p>
          <a:endParaRPr lang="en-US"/>
        </a:p>
      </dgm:t>
    </dgm:pt>
    <dgm:pt modelId="{62D15A60-940D-4F0C-820F-31E7FFA61D23}" type="sibTrans" cxnId="{BD76F2F7-2352-4A2F-A43D-2D672D7382D0}">
      <dgm:prSet/>
      <dgm:spPr/>
      <dgm:t>
        <a:bodyPr/>
        <a:lstStyle/>
        <a:p>
          <a:endParaRPr lang="en-US"/>
        </a:p>
      </dgm:t>
    </dgm:pt>
    <dgm:pt modelId="{4A59540F-7988-439F-AF14-F487A107A798}" type="pres">
      <dgm:prSet presAssocID="{60BD29EC-54D8-43FD-9C5E-CB7BEABFA38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A8494-F9C1-488D-8DC2-25DF958F8ED6}" type="pres">
      <dgm:prSet presAssocID="{2496E4EE-7BBA-4501-BD80-AF9580F18147}" presName="parentLin" presStyleCnt="0"/>
      <dgm:spPr/>
    </dgm:pt>
    <dgm:pt modelId="{8F94BBE3-B6F6-45C1-BF8A-1790603E2274}" type="pres">
      <dgm:prSet presAssocID="{2496E4EE-7BBA-4501-BD80-AF9580F1814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1FEC291-2B14-4888-AB40-F0249674E9AA}" type="pres">
      <dgm:prSet presAssocID="{2496E4EE-7BBA-4501-BD80-AF9580F18147}" presName="parentText" presStyleLbl="node1" presStyleIdx="0" presStyleCnt="4" custLinFactNeighborY="-34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F8133-C6C7-45AC-9E15-F0D72147903B}" type="pres">
      <dgm:prSet presAssocID="{2496E4EE-7BBA-4501-BD80-AF9580F18147}" presName="negativeSpace" presStyleCnt="0"/>
      <dgm:spPr/>
    </dgm:pt>
    <dgm:pt modelId="{28C771E9-2E3A-4CA9-B30A-460EA0D71414}" type="pres">
      <dgm:prSet presAssocID="{2496E4EE-7BBA-4501-BD80-AF9580F18147}" presName="childText" presStyleLbl="conFgAcc1" presStyleIdx="0" presStyleCnt="4">
        <dgm:presLayoutVars>
          <dgm:bulletEnabled val="1"/>
        </dgm:presLayoutVars>
      </dgm:prSet>
      <dgm:spPr/>
    </dgm:pt>
    <dgm:pt modelId="{1D91B09A-BF18-4A1A-89FA-59B6FA4EEFDF}" type="pres">
      <dgm:prSet presAssocID="{C2F00D5A-54DE-407D-9E9B-1127554A0D02}" presName="spaceBetweenRectangles" presStyleCnt="0"/>
      <dgm:spPr/>
    </dgm:pt>
    <dgm:pt modelId="{352466C5-56C2-4095-B1BC-D592CB37CB9F}" type="pres">
      <dgm:prSet presAssocID="{C018D9B1-DF16-4F79-9D2F-E0DD65F3AE33}" presName="parentLin" presStyleCnt="0"/>
      <dgm:spPr/>
    </dgm:pt>
    <dgm:pt modelId="{0FE46BD6-6DE8-4E57-B448-567C7E0B8DB0}" type="pres">
      <dgm:prSet presAssocID="{C018D9B1-DF16-4F79-9D2F-E0DD65F3AE3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B6217C0-75A9-4D53-BECC-D470AEC45013}" type="pres">
      <dgm:prSet presAssocID="{C018D9B1-DF16-4F79-9D2F-E0DD65F3AE3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11F88-A32C-4659-A65A-498FE7B2FB4B}" type="pres">
      <dgm:prSet presAssocID="{C018D9B1-DF16-4F79-9D2F-E0DD65F3AE33}" presName="negativeSpace" presStyleCnt="0"/>
      <dgm:spPr/>
    </dgm:pt>
    <dgm:pt modelId="{EC44FCE1-631C-4A41-9046-2CF756200250}" type="pres">
      <dgm:prSet presAssocID="{C018D9B1-DF16-4F79-9D2F-E0DD65F3AE33}" presName="childText" presStyleLbl="conFgAcc1" presStyleIdx="1" presStyleCnt="4">
        <dgm:presLayoutVars>
          <dgm:bulletEnabled val="1"/>
        </dgm:presLayoutVars>
      </dgm:prSet>
      <dgm:spPr/>
    </dgm:pt>
    <dgm:pt modelId="{68C82F9E-CF65-4F1B-94CB-733482BB818A}" type="pres">
      <dgm:prSet presAssocID="{3D613486-C8AC-419D-AEAA-CD2769666068}" presName="spaceBetweenRectangles" presStyleCnt="0"/>
      <dgm:spPr/>
    </dgm:pt>
    <dgm:pt modelId="{3B3E8F1B-CEAF-4D8F-B2CB-09E6362F8A01}" type="pres">
      <dgm:prSet presAssocID="{6CBAD0CE-0265-44C6-BB36-C98760F3398C}" presName="parentLin" presStyleCnt="0"/>
      <dgm:spPr/>
    </dgm:pt>
    <dgm:pt modelId="{7DD2F047-CE05-4629-8966-E86F514038E4}" type="pres">
      <dgm:prSet presAssocID="{6CBAD0CE-0265-44C6-BB36-C98760F3398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522824D-30BE-4AC4-9546-FD22872DD89A}" type="pres">
      <dgm:prSet presAssocID="{6CBAD0CE-0265-44C6-BB36-C98760F3398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B9000-4CD5-408E-9ECF-380C03DB2617}" type="pres">
      <dgm:prSet presAssocID="{6CBAD0CE-0265-44C6-BB36-C98760F3398C}" presName="negativeSpace" presStyleCnt="0"/>
      <dgm:spPr/>
    </dgm:pt>
    <dgm:pt modelId="{890BA02C-7AD9-41AE-8740-C3457C97AD1B}" type="pres">
      <dgm:prSet presAssocID="{6CBAD0CE-0265-44C6-BB36-C98760F3398C}" presName="childText" presStyleLbl="conFgAcc1" presStyleIdx="2" presStyleCnt="4">
        <dgm:presLayoutVars>
          <dgm:bulletEnabled val="1"/>
        </dgm:presLayoutVars>
      </dgm:prSet>
      <dgm:spPr/>
    </dgm:pt>
    <dgm:pt modelId="{6B3E099D-943F-4CF1-BEFC-CA6724B8E2BB}" type="pres">
      <dgm:prSet presAssocID="{CD53D5D6-9F1E-40AD-BCBE-7D4319FDADA9}" presName="spaceBetweenRectangles" presStyleCnt="0"/>
      <dgm:spPr/>
    </dgm:pt>
    <dgm:pt modelId="{FD27F416-C33E-410D-8CDA-FA6CB4CF8D5D}" type="pres">
      <dgm:prSet presAssocID="{C745AEC6-B3FB-4B5A-92C6-B1884A0998F5}" presName="parentLin" presStyleCnt="0"/>
      <dgm:spPr/>
    </dgm:pt>
    <dgm:pt modelId="{0A75E1B5-0752-4D2A-AAF1-23879E82435F}" type="pres">
      <dgm:prSet presAssocID="{C745AEC6-B3FB-4B5A-92C6-B1884A0998F5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4D3C790-A314-4D7B-9D8C-2A2BC0F9633E}" type="pres">
      <dgm:prSet presAssocID="{C745AEC6-B3FB-4B5A-92C6-B1884A0998F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7C437-96CB-4AFD-8CF6-8008D7157335}" type="pres">
      <dgm:prSet presAssocID="{C745AEC6-B3FB-4B5A-92C6-B1884A0998F5}" presName="negativeSpace" presStyleCnt="0"/>
      <dgm:spPr/>
    </dgm:pt>
    <dgm:pt modelId="{7878C9EB-108B-4E6C-BB98-68B5288D8228}" type="pres">
      <dgm:prSet presAssocID="{C745AEC6-B3FB-4B5A-92C6-B1884A0998F5}" presName="childText" presStyleLbl="conFgAcc1" presStyleIdx="3" presStyleCnt="4" custLinFactY="25200" custLinFactNeighborX="-3509" custLinFactNeighborY="100000">
        <dgm:presLayoutVars>
          <dgm:bulletEnabled val="1"/>
        </dgm:presLayoutVars>
      </dgm:prSet>
      <dgm:spPr/>
    </dgm:pt>
  </dgm:ptLst>
  <dgm:cxnLst>
    <dgm:cxn modelId="{C592D226-4115-4F81-BF87-120D10D5D9AC}" type="presOf" srcId="{C745AEC6-B3FB-4B5A-92C6-B1884A0998F5}" destId="{0A75E1B5-0752-4D2A-AAF1-23879E82435F}" srcOrd="0" destOrd="0" presId="urn:microsoft.com/office/officeart/2005/8/layout/list1"/>
    <dgm:cxn modelId="{F5BCC337-5C6D-4A31-B349-381C6D868706}" type="presOf" srcId="{6CBAD0CE-0265-44C6-BB36-C98760F3398C}" destId="{7DD2F047-CE05-4629-8966-E86F514038E4}" srcOrd="0" destOrd="0" presId="urn:microsoft.com/office/officeart/2005/8/layout/list1"/>
    <dgm:cxn modelId="{688E32F5-F5A3-47A0-97D6-40ACFE7ED6CF}" type="presOf" srcId="{C018D9B1-DF16-4F79-9D2F-E0DD65F3AE33}" destId="{0FE46BD6-6DE8-4E57-B448-567C7E0B8DB0}" srcOrd="0" destOrd="0" presId="urn:microsoft.com/office/officeart/2005/8/layout/list1"/>
    <dgm:cxn modelId="{391D0A46-765F-4BB3-83A8-5107DA2601D5}" srcId="{60BD29EC-54D8-43FD-9C5E-CB7BEABFA38A}" destId="{6CBAD0CE-0265-44C6-BB36-C98760F3398C}" srcOrd="2" destOrd="0" parTransId="{59D2F864-2AC9-4D1E-8385-4CD00519F5A1}" sibTransId="{CD53D5D6-9F1E-40AD-BCBE-7D4319FDADA9}"/>
    <dgm:cxn modelId="{5CCD77A5-AE1E-4BDF-8F3C-A0682BB7D31E}" type="presOf" srcId="{60BD29EC-54D8-43FD-9C5E-CB7BEABFA38A}" destId="{4A59540F-7988-439F-AF14-F487A107A798}" srcOrd="0" destOrd="0" presId="urn:microsoft.com/office/officeart/2005/8/layout/list1"/>
    <dgm:cxn modelId="{BD76F2F7-2352-4A2F-A43D-2D672D7382D0}" srcId="{60BD29EC-54D8-43FD-9C5E-CB7BEABFA38A}" destId="{C745AEC6-B3FB-4B5A-92C6-B1884A0998F5}" srcOrd="3" destOrd="0" parTransId="{EC6B6512-21C9-4D1B-9714-BF73BC59D4AD}" sibTransId="{62D15A60-940D-4F0C-820F-31E7FFA61D23}"/>
    <dgm:cxn modelId="{A10035F9-D13A-4B96-B51A-447CBC3E1E8E}" type="presOf" srcId="{C018D9B1-DF16-4F79-9D2F-E0DD65F3AE33}" destId="{8B6217C0-75A9-4D53-BECC-D470AEC45013}" srcOrd="1" destOrd="0" presId="urn:microsoft.com/office/officeart/2005/8/layout/list1"/>
    <dgm:cxn modelId="{4BD952D7-7D77-4BEF-B704-C69B0AE819EE}" srcId="{60BD29EC-54D8-43FD-9C5E-CB7BEABFA38A}" destId="{2496E4EE-7BBA-4501-BD80-AF9580F18147}" srcOrd="0" destOrd="0" parTransId="{F9EBEBFE-CB2D-42B5-AC55-E12DD9A0464E}" sibTransId="{C2F00D5A-54DE-407D-9E9B-1127554A0D02}"/>
    <dgm:cxn modelId="{0E523500-7F52-4382-9B25-0FD3DC60EE8C}" type="presOf" srcId="{2496E4EE-7BBA-4501-BD80-AF9580F18147}" destId="{91FEC291-2B14-4888-AB40-F0249674E9AA}" srcOrd="1" destOrd="0" presId="urn:microsoft.com/office/officeart/2005/8/layout/list1"/>
    <dgm:cxn modelId="{C286D256-69D3-4436-8FF6-B0BD93CECA54}" type="presOf" srcId="{C745AEC6-B3FB-4B5A-92C6-B1884A0998F5}" destId="{44D3C790-A314-4D7B-9D8C-2A2BC0F9633E}" srcOrd="1" destOrd="0" presId="urn:microsoft.com/office/officeart/2005/8/layout/list1"/>
    <dgm:cxn modelId="{7C2B41CE-3E43-456A-9DFB-592F373AD103}" type="presOf" srcId="{2496E4EE-7BBA-4501-BD80-AF9580F18147}" destId="{8F94BBE3-B6F6-45C1-BF8A-1790603E2274}" srcOrd="0" destOrd="0" presId="urn:microsoft.com/office/officeart/2005/8/layout/list1"/>
    <dgm:cxn modelId="{C4E71BAE-0E5E-45B9-BB6E-F728ED1C9686}" srcId="{60BD29EC-54D8-43FD-9C5E-CB7BEABFA38A}" destId="{C018D9B1-DF16-4F79-9D2F-E0DD65F3AE33}" srcOrd="1" destOrd="0" parTransId="{9BDBB985-C92F-4A66-BDFE-ABD7BC9E42D0}" sibTransId="{3D613486-C8AC-419D-AEAA-CD2769666068}"/>
    <dgm:cxn modelId="{8714073D-3F03-4B29-B30D-0378DB2A924D}" type="presOf" srcId="{6CBAD0CE-0265-44C6-BB36-C98760F3398C}" destId="{E522824D-30BE-4AC4-9546-FD22872DD89A}" srcOrd="1" destOrd="0" presId="urn:microsoft.com/office/officeart/2005/8/layout/list1"/>
    <dgm:cxn modelId="{49F10313-AE69-427F-B0E7-52D7D7FE2787}" type="presParOf" srcId="{4A59540F-7988-439F-AF14-F487A107A798}" destId="{1EAA8494-F9C1-488D-8DC2-25DF958F8ED6}" srcOrd="0" destOrd="0" presId="urn:microsoft.com/office/officeart/2005/8/layout/list1"/>
    <dgm:cxn modelId="{9E87F6B0-46C0-4CC9-8ECD-F39EF900588B}" type="presParOf" srcId="{1EAA8494-F9C1-488D-8DC2-25DF958F8ED6}" destId="{8F94BBE3-B6F6-45C1-BF8A-1790603E2274}" srcOrd="0" destOrd="0" presId="urn:microsoft.com/office/officeart/2005/8/layout/list1"/>
    <dgm:cxn modelId="{950EABA4-113F-4F0E-9F0F-B670E5AF551A}" type="presParOf" srcId="{1EAA8494-F9C1-488D-8DC2-25DF958F8ED6}" destId="{91FEC291-2B14-4888-AB40-F0249674E9AA}" srcOrd="1" destOrd="0" presId="urn:microsoft.com/office/officeart/2005/8/layout/list1"/>
    <dgm:cxn modelId="{66D1C21E-D7C3-424D-B72F-BB4F686F5DEA}" type="presParOf" srcId="{4A59540F-7988-439F-AF14-F487A107A798}" destId="{A4FF8133-C6C7-45AC-9E15-F0D72147903B}" srcOrd="1" destOrd="0" presId="urn:microsoft.com/office/officeart/2005/8/layout/list1"/>
    <dgm:cxn modelId="{EE86C1EF-3FFF-4E50-96F9-53C2B06B0343}" type="presParOf" srcId="{4A59540F-7988-439F-AF14-F487A107A798}" destId="{28C771E9-2E3A-4CA9-B30A-460EA0D71414}" srcOrd="2" destOrd="0" presId="urn:microsoft.com/office/officeart/2005/8/layout/list1"/>
    <dgm:cxn modelId="{4786E935-160A-4B93-B809-16CE4AA487AB}" type="presParOf" srcId="{4A59540F-7988-439F-AF14-F487A107A798}" destId="{1D91B09A-BF18-4A1A-89FA-59B6FA4EEFDF}" srcOrd="3" destOrd="0" presId="urn:microsoft.com/office/officeart/2005/8/layout/list1"/>
    <dgm:cxn modelId="{3ABD5F1C-1124-412B-8ADF-A01717E82BAE}" type="presParOf" srcId="{4A59540F-7988-439F-AF14-F487A107A798}" destId="{352466C5-56C2-4095-B1BC-D592CB37CB9F}" srcOrd="4" destOrd="0" presId="urn:microsoft.com/office/officeart/2005/8/layout/list1"/>
    <dgm:cxn modelId="{DDA174C0-C6EC-4F5C-B775-A6B320B5EE33}" type="presParOf" srcId="{352466C5-56C2-4095-B1BC-D592CB37CB9F}" destId="{0FE46BD6-6DE8-4E57-B448-567C7E0B8DB0}" srcOrd="0" destOrd="0" presId="urn:microsoft.com/office/officeart/2005/8/layout/list1"/>
    <dgm:cxn modelId="{32482463-3BC5-4C91-AE76-CB75D8AB7E59}" type="presParOf" srcId="{352466C5-56C2-4095-B1BC-D592CB37CB9F}" destId="{8B6217C0-75A9-4D53-BECC-D470AEC45013}" srcOrd="1" destOrd="0" presId="urn:microsoft.com/office/officeart/2005/8/layout/list1"/>
    <dgm:cxn modelId="{431C3568-C0AD-4F69-81B9-97476EC772BA}" type="presParOf" srcId="{4A59540F-7988-439F-AF14-F487A107A798}" destId="{C1311F88-A32C-4659-A65A-498FE7B2FB4B}" srcOrd="5" destOrd="0" presId="urn:microsoft.com/office/officeart/2005/8/layout/list1"/>
    <dgm:cxn modelId="{4AB75FBB-ABAC-411A-A5F3-7BB4FF7E7BA9}" type="presParOf" srcId="{4A59540F-7988-439F-AF14-F487A107A798}" destId="{EC44FCE1-631C-4A41-9046-2CF756200250}" srcOrd="6" destOrd="0" presId="urn:microsoft.com/office/officeart/2005/8/layout/list1"/>
    <dgm:cxn modelId="{93BD23EB-B41F-4849-A014-7EAC4F2DA426}" type="presParOf" srcId="{4A59540F-7988-439F-AF14-F487A107A798}" destId="{68C82F9E-CF65-4F1B-94CB-733482BB818A}" srcOrd="7" destOrd="0" presId="urn:microsoft.com/office/officeart/2005/8/layout/list1"/>
    <dgm:cxn modelId="{1EE4B832-0813-488C-B733-2460A7C79510}" type="presParOf" srcId="{4A59540F-7988-439F-AF14-F487A107A798}" destId="{3B3E8F1B-CEAF-4D8F-B2CB-09E6362F8A01}" srcOrd="8" destOrd="0" presId="urn:microsoft.com/office/officeart/2005/8/layout/list1"/>
    <dgm:cxn modelId="{9E61C501-7D51-467D-BEC7-110DCF2470FD}" type="presParOf" srcId="{3B3E8F1B-CEAF-4D8F-B2CB-09E6362F8A01}" destId="{7DD2F047-CE05-4629-8966-E86F514038E4}" srcOrd="0" destOrd="0" presId="urn:microsoft.com/office/officeart/2005/8/layout/list1"/>
    <dgm:cxn modelId="{D518E0ED-D66B-40A5-83CA-2637D44931DA}" type="presParOf" srcId="{3B3E8F1B-CEAF-4D8F-B2CB-09E6362F8A01}" destId="{E522824D-30BE-4AC4-9546-FD22872DD89A}" srcOrd="1" destOrd="0" presId="urn:microsoft.com/office/officeart/2005/8/layout/list1"/>
    <dgm:cxn modelId="{2332B115-F499-4573-8120-F9CBFA417C8E}" type="presParOf" srcId="{4A59540F-7988-439F-AF14-F487A107A798}" destId="{C7AB9000-4CD5-408E-9ECF-380C03DB2617}" srcOrd="9" destOrd="0" presId="urn:microsoft.com/office/officeart/2005/8/layout/list1"/>
    <dgm:cxn modelId="{6DFD9D79-60F7-48AB-A756-B459ECC43BE0}" type="presParOf" srcId="{4A59540F-7988-439F-AF14-F487A107A798}" destId="{890BA02C-7AD9-41AE-8740-C3457C97AD1B}" srcOrd="10" destOrd="0" presId="urn:microsoft.com/office/officeart/2005/8/layout/list1"/>
    <dgm:cxn modelId="{3E6159E4-AC99-4C81-86E3-A80BF8FD5C8A}" type="presParOf" srcId="{4A59540F-7988-439F-AF14-F487A107A798}" destId="{6B3E099D-943F-4CF1-BEFC-CA6724B8E2BB}" srcOrd="11" destOrd="0" presId="urn:microsoft.com/office/officeart/2005/8/layout/list1"/>
    <dgm:cxn modelId="{CFB27E23-2C7D-4628-9A7E-0DE1A3A4B4EE}" type="presParOf" srcId="{4A59540F-7988-439F-AF14-F487A107A798}" destId="{FD27F416-C33E-410D-8CDA-FA6CB4CF8D5D}" srcOrd="12" destOrd="0" presId="urn:microsoft.com/office/officeart/2005/8/layout/list1"/>
    <dgm:cxn modelId="{E2AA3C33-677D-425C-A835-A4B8AD21C760}" type="presParOf" srcId="{FD27F416-C33E-410D-8CDA-FA6CB4CF8D5D}" destId="{0A75E1B5-0752-4D2A-AAF1-23879E82435F}" srcOrd="0" destOrd="0" presId="urn:microsoft.com/office/officeart/2005/8/layout/list1"/>
    <dgm:cxn modelId="{17561158-9912-4C10-A0D0-3F9063009383}" type="presParOf" srcId="{FD27F416-C33E-410D-8CDA-FA6CB4CF8D5D}" destId="{44D3C790-A314-4D7B-9D8C-2A2BC0F9633E}" srcOrd="1" destOrd="0" presId="urn:microsoft.com/office/officeart/2005/8/layout/list1"/>
    <dgm:cxn modelId="{CC5FD688-E17A-4F4B-9C52-867C0F94F78C}" type="presParOf" srcId="{4A59540F-7988-439F-AF14-F487A107A798}" destId="{0A27C437-96CB-4AFD-8CF6-8008D7157335}" srcOrd="13" destOrd="0" presId="urn:microsoft.com/office/officeart/2005/8/layout/list1"/>
    <dgm:cxn modelId="{5B609A20-0C9B-43D1-90D6-F52E56C918E6}" type="presParOf" srcId="{4A59540F-7988-439F-AF14-F487A107A798}" destId="{7878C9EB-108B-4E6C-BB98-68B5288D822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BD29EC-54D8-43FD-9C5E-CB7BEABFA38A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2496E4EE-7BBA-4501-BD80-AF9580F18147}">
      <dgm:prSet phldrT="[Text]" phldr="1"/>
      <dgm:spPr/>
      <dgm:t>
        <a:bodyPr/>
        <a:lstStyle/>
        <a:p>
          <a:endParaRPr lang="en-US" dirty="0"/>
        </a:p>
      </dgm:t>
    </dgm:pt>
    <dgm:pt modelId="{F9EBEBFE-CB2D-42B5-AC55-E12DD9A0464E}" type="parTrans" cxnId="{4BD952D7-7D77-4BEF-B704-C69B0AE819EE}">
      <dgm:prSet/>
      <dgm:spPr/>
      <dgm:t>
        <a:bodyPr/>
        <a:lstStyle/>
        <a:p>
          <a:endParaRPr lang="en-US"/>
        </a:p>
      </dgm:t>
    </dgm:pt>
    <dgm:pt modelId="{C2F00D5A-54DE-407D-9E9B-1127554A0D02}" type="sibTrans" cxnId="{4BD952D7-7D77-4BEF-B704-C69B0AE819EE}">
      <dgm:prSet/>
      <dgm:spPr/>
      <dgm:t>
        <a:bodyPr/>
        <a:lstStyle/>
        <a:p>
          <a:endParaRPr lang="en-US"/>
        </a:p>
      </dgm:t>
    </dgm:pt>
    <dgm:pt modelId="{C018D9B1-DF16-4F79-9D2F-E0DD65F3AE33}">
      <dgm:prSet phldrT="[Text]" phldr="1"/>
      <dgm:spPr/>
      <dgm:t>
        <a:bodyPr/>
        <a:lstStyle/>
        <a:p>
          <a:endParaRPr lang="en-US" dirty="0"/>
        </a:p>
      </dgm:t>
    </dgm:pt>
    <dgm:pt modelId="{9BDBB985-C92F-4A66-BDFE-ABD7BC9E42D0}" type="parTrans" cxnId="{C4E71BAE-0E5E-45B9-BB6E-F728ED1C9686}">
      <dgm:prSet/>
      <dgm:spPr/>
      <dgm:t>
        <a:bodyPr/>
        <a:lstStyle/>
        <a:p>
          <a:endParaRPr lang="en-US"/>
        </a:p>
      </dgm:t>
    </dgm:pt>
    <dgm:pt modelId="{3D613486-C8AC-419D-AEAA-CD2769666068}" type="sibTrans" cxnId="{C4E71BAE-0E5E-45B9-BB6E-F728ED1C9686}">
      <dgm:prSet/>
      <dgm:spPr/>
      <dgm:t>
        <a:bodyPr/>
        <a:lstStyle/>
        <a:p>
          <a:endParaRPr lang="en-US"/>
        </a:p>
      </dgm:t>
    </dgm:pt>
    <dgm:pt modelId="{6CBAD0CE-0265-44C6-BB36-C98760F3398C}">
      <dgm:prSet phldrT="[Text]" phldr="1"/>
      <dgm:spPr/>
      <dgm:t>
        <a:bodyPr/>
        <a:lstStyle/>
        <a:p>
          <a:endParaRPr lang="en-US" dirty="0"/>
        </a:p>
      </dgm:t>
    </dgm:pt>
    <dgm:pt modelId="{59D2F864-2AC9-4D1E-8385-4CD00519F5A1}" type="parTrans" cxnId="{391D0A46-765F-4BB3-83A8-5107DA2601D5}">
      <dgm:prSet/>
      <dgm:spPr/>
      <dgm:t>
        <a:bodyPr/>
        <a:lstStyle/>
        <a:p>
          <a:endParaRPr lang="en-US"/>
        </a:p>
      </dgm:t>
    </dgm:pt>
    <dgm:pt modelId="{CD53D5D6-9F1E-40AD-BCBE-7D4319FDADA9}" type="sibTrans" cxnId="{391D0A46-765F-4BB3-83A8-5107DA2601D5}">
      <dgm:prSet/>
      <dgm:spPr/>
      <dgm:t>
        <a:bodyPr/>
        <a:lstStyle/>
        <a:p>
          <a:endParaRPr lang="en-US"/>
        </a:p>
      </dgm:t>
    </dgm:pt>
    <dgm:pt modelId="{C745AEC6-B3FB-4B5A-92C6-B1884A0998F5}">
      <dgm:prSet/>
      <dgm:spPr/>
      <dgm:t>
        <a:bodyPr/>
        <a:lstStyle/>
        <a:p>
          <a:endParaRPr lang="en-US" dirty="0"/>
        </a:p>
      </dgm:t>
    </dgm:pt>
    <dgm:pt modelId="{EC6B6512-21C9-4D1B-9714-BF73BC59D4AD}" type="parTrans" cxnId="{BD76F2F7-2352-4A2F-A43D-2D672D7382D0}">
      <dgm:prSet/>
      <dgm:spPr/>
      <dgm:t>
        <a:bodyPr/>
        <a:lstStyle/>
        <a:p>
          <a:endParaRPr lang="en-US"/>
        </a:p>
      </dgm:t>
    </dgm:pt>
    <dgm:pt modelId="{62D15A60-940D-4F0C-820F-31E7FFA61D23}" type="sibTrans" cxnId="{BD76F2F7-2352-4A2F-A43D-2D672D7382D0}">
      <dgm:prSet/>
      <dgm:spPr/>
      <dgm:t>
        <a:bodyPr/>
        <a:lstStyle/>
        <a:p>
          <a:endParaRPr lang="en-US"/>
        </a:p>
      </dgm:t>
    </dgm:pt>
    <dgm:pt modelId="{4A59540F-7988-439F-AF14-F487A107A798}" type="pres">
      <dgm:prSet presAssocID="{60BD29EC-54D8-43FD-9C5E-CB7BEABFA38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A8494-F9C1-488D-8DC2-25DF958F8ED6}" type="pres">
      <dgm:prSet presAssocID="{2496E4EE-7BBA-4501-BD80-AF9580F18147}" presName="parentLin" presStyleCnt="0"/>
      <dgm:spPr/>
    </dgm:pt>
    <dgm:pt modelId="{8F94BBE3-B6F6-45C1-BF8A-1790603E2274}" type="pres">
      <dgm:prSet presAssocID="{2496E4EE-7BBA-4501-BD80-AF9580F1814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1FEC291-2B14-4888-AB40-F0249674E9AA}" type="pres">
      <dgm:prSet presAssocID="{2496E4EE-7BBA-4501-BD80-AF9580F18147}" presName="parentText" presStyleLbl="node1" presStyleIdx="0" presStyleCnt="4" custLinFactNeighborY="-34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F8133-C6C7-45AC-9E15-F0D72147903B}" type="pres">
      <dgm:prSet presAssocID="{2496E4EE-7BBA-4501-BD80-AF9580F18147}" presName="negativeSpace" presStyleCnt="0"/>
      <dgm:spPr/>
    </dgm:pt>
    <dgm:pt modelId="{28C771E9-2E3A-4CA9-B30A-460EA0D71414}" type="pres">
      <dgm:prSet presAssocID="{2496E4EE-7BBA-4501-BD80-AF9580F18147}" presName="childText" presStyleLbl="conFgAcc1" presStyleIdx="0" presStyleCnt="4">
        <dgm:presLayoutVars>
          <dgm:bulletEnabled val="1"/>
        </dgm:presLayoutVars>
      </dgm:prSet>
      <dgm:spPr/>
    </dgm:pt>
    <dgm:pt modelId="{1D91B09A-BF18-4A1A-89FA-59B6FA4EEFDF}" type="pres">
      <dgm:prSet presAssocID="{C2F00D5A-54DE-407D-9E9B-1127554A0D02}" presName="spaceBetweenRectangles" presStyleCnt="0"/>
      <dgm:spPr/>
    </dgm:pt>
    <dgm:pt modelId="{352466C5-56C2-4095-B1BC-D592CB37CB9F}" type="pres">
      <dgm:prSet presAssocID="{C018D9B1-DF16-4F79-9D2F-E0DD65F3AE33}" presName="parentLin" presStyleCnt="0"/>
      <dgm:spPr/>
    </dgm:pt>
    <dgm:pt modelId="{0FE46BD6-6DE8-4E57-B448-567C7E0B8DB0}" type="pres">
      <dgm:prSet presAssocID="{C018D9B1-DF16-4F79-9D2F-E0DD65F3AE3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B6217C0-75A9-4D53-BECC-D470AEC45013}" type="pres">
      <dgm:prSet presAssocID="{C018D9B1-DF16-4F79-9D2F-E0DD65F3AE3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11F88-A32C-4659-A65A-498FE7B2FB4B}" type="pres">
      <dgm:prSet presAssocID="{C018D9B1-DF16-4F79-9D2F-E0DD65F3AE33}" presName="negativeSpace" presStyleCnt="0"/>
      <dgm:spPr/>
    </dgm:pt>
    <dgm:pt modelId="{EC44FCE1-631C-4A41-9046-2CF756200250}" type="pres">
      <dgm:prSet presAssocID="{C018D9B1-DF16-4F79-9D2F-E0DD65F3AE33}" presName="childText" presStyleLbl="conFgAcc1" presStyleIdx="1" presStyleCnt="4">
        <dgm:presLayoutVars>
          <dgm:bulletEnabled val="1"/>
        </dgm:presLayoutVars>
      </dgm:prSet>
      <dgm:spPr/>
    </dgm:pt>
    <dgm:pt modelId="{68C82F9E-CF65-4F1B-94CB-733482BB818A}" type="pres">
      <dgm:prSet presAssocID="{3D613486-C8AC-419D-AEAA-CD2769666068}" presName="spaceBetweenRectangles" presStyleCnt="0"/>
      <dgm:spPr/>
    </dgm:pt>
    <dgm:pt modelId="{3B3E8F1B-CEAF-4D8F-B2CB-09E6362F8A01}" type="pres">
      <dgm:prSet presAssocID="{6CBAD0CE-0265-44C6-BB36-C98760F3398C}" presName="parentLin" presStyleCnt="0"/>
      <dgm:spPr/>
    </dgm:pt>
    <dgm:pt modelId="{7DD2F047-CE05-4629-8966-E86F514038E4}" type="pres">
      <dgm:prSet presAssocID="{6CBAD0CE-0265-44C6-BB36-C98760F3398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522824D-30BE-4AC4-9546-FD22872DD89A}" type="pres">
      <dgm:prSet presAssocID="{6CBAD0CE-0265-44C6-BB36-C98760F3398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B9000-4CD5-408E-9ECF-380C03DB2617}" type="pres">
      <dgm:prSet presAssocID="{6CBAD0CE-0265-44C6-BB36-C98760F3398C}" presName="negativeSpace" presStyleCnt="0"/>
      <dgm:spPr/>
    </dgm:pt>
    <dgm:pt modelId="{890BA02C-7AD9-41AE-8740-C3457C97AD1B}" type="pres">
      <dgm:prSet presAssocID="{6CBAD0CE-0265-44C6-BB36-C98760F3398C}" presName="childText" presStyleLbl="conFgAcc1" presStyleIdx="2" presStyleCnt="4">
        <dgm:presLayoutVars>
          <dgm:bulletEnabled val="1"/>
        </dgm:presLayoutVars>
      </dgm:prSet>
      <dgm:spPr/>
    </dgm:pt>
    <dgm:pt modelId="{6B3E099D-943F-4CF1-BEFC-CA6724B8E2BB}" type="pres">
      <dgm:prSet presAssocID="{CD53D5D6-9F1E-40AD-BCBE-7D4319FDADA9}" presName="spaceBetweenRectangles" presStyleCnt="0"/>
      <dgm:spPr/>
    </dgm:pt>
    <dgm:pt modelId="{FD27F416-C33E-410D-8CDA-FA6CB4CF8D5D}" type="pres">
      <dgm:prSet presAssocID="{C745AEC6-B3FB-4B5A-92C6-B1884A0998F5}" presName="parentLin" presStyleCnt="0"/>
      <dgm:spPr/>
    </dgm:pt>
    <dgm:pt modelId="{0A75E1B5-0752-4D2A-AAF1-23879E82435F}" type="pres">
      <dgm:prSet presAssocID="{C745AEC6-B3FB-4B5A-92C6-B1884A0998F5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4D3C790-A314-4D7B-9D8C-2A2BC0F9633E}" type="pres">
      <dgm:prSet presAssocID="{C745AEC6-B3FB-4B5A-92C6-B1884A0998F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7C437-96CB-4AFD-8CF6-8008D7157335}" type="pres">
      <dgm:prSet presAssocID="{C745AEC6-B3FB-4B5A-92C6-B1884A0998F5}" presName="negativeSpace" presStyleCnt="0"/>
      <dgm:spPr/>
    </dgm:pt>
    <dgm:pt modelId="{7878C9EB-108B-4E6C-BB98-68B5288D8228}" type="pres">
      <dgm:prSet presAssocID="{C745AEC6-B3FB-4B5A-92C6-B1884A0998F5}" presName="childText" presStyleLbl="conFgAcc1" presStyleIdx="3" presStyleCnt="4" custLinFactY="25200" custLinFactNeighborX="-3509" custLinFactNeighborY="100000">
        <dgm:presLayoutVars>
          <dgm:bulletEnabled val="1"/>
        </dgm:presLayoutVars>
      </dgm:prSet>
      <dgm:spPr/>
    </dgm:pt>
  </dgm:ptLst>
  <dgm:cxnLst>
    <dgm:cxn modelId="{5B495589-3D5E-42E5-ABC9-120E270E2D5D}" type="presOf" srcId="{C745AEC6-B3FB-4B5A-92C6-B1884A0998F5}" destId="{44D3C790-A314-4D7B-9D8C-2A2BC0F9633E}" srcOrd="1" destOrd="0" presId="urn:microsoft.com/office/officeart/2005/8/layout/list1"/>
    <dgm:cxn modelId="{4BD952D7-7D77-4BEF-B704-C69B0AE819EE}" srcId="{60BD29EC-54D8-43FD-9C5E-CB7BEABFA38A}" destId="{2496E4EE-7BBA-4501-BD80-AF9580F18147}" srcOrd="0" destOrd="0" parTransId="{F9EBEBFE-CB2D-42B5-AC55-E12DD9A0464E}" sibTransId="{C2F00D5A-54DE-407D-9E9B-1127554A0D02}"/>
    <dgm:cxn modelId="{BD76F2F7-2352-4A2F-A43D-2D672D7382D0}" srcId="{60BD29EC-54D8-43FD-9C5E-CB7BEABFA38A}" destId="{C745AEC6-B3FB-4B5A-92C6-B1884A0998F5}" srcOrd="3" destOrd="0" parTransId="{EC6B6512-21C9-4D1B-9714-BF73BC59D4AD}" sibTransId="{62D15A60-940D-4F0C-820F-31E7FFA61D23}"/>
    <dgm:cxn modelId="{9C893F14-444F-4A92-8225-F28DF6FFA012}" type="presOf" srcId="{C018D9B1-DF16-4F79-9D2F-E0DD65F3AE33}" destId="{0FE46BD6-6DE8-4E57-B448-567C7E0B8DB0}" srcOrd="0" destOrd="0" presId="urn:microsoft.com/office/officeart/2005/8/layout/list1"/>
    <dgm:cxn modelId="{EADD4142-0EC7-4C8E-AA6C-F2ADD1ADC1E1}" type="presOf" srcId="{6CBAD0CE-0265-44C6-BB36-C98760F3398C}" destId="{7DD2F047-CE05-4629-8966-E86F514038E4}" srcOrd="0" destOrd="0" presId="urn:microsoft.com/office/officeart/2005/8/layout/list1"/>
    <dgm:cxn modelId="{C0854144-9162-4452-90BE-58BAC91C33DD}" type="presOf" srcId="{6CBAD0CE-0265-44C6-BB36-C98760F3398C}" destId="{E522824D-30BE-4AC4-9546-FD22872DD89A}" srcOrd="1" destOrd="0" presId="urn:microsoft.com/office/officeart/2005/8/layout/list1"/>
    <dgm:cxn modelId="{5C5989AF-E6B7-430C-8766-974851386B42}" type="presOf" srcId="{2496E4EE-7BBA-4501-BD80-AF9580F18147}" destId="{8F94BBE3-B6F6-45C1-BF8A-1790603E2274}" srcOrd="0" destOrd="0" presId="urn:microsoft.com/office/officeart/2005/8/layout/list1"/>
    <dgm:cxn modelId="{B0BE96C1-DA55-474B-84CE-C5F1E0DE7A98}" type="presOf" srcId="{2496E4EE-7BBA-4501-BD80-AF9580F18147}" destId="{91FEC291-2B14-4888-AB40-F0249674E9AA}" srcOrd="1" destOrd="0" presId="urn:microsoft.com/office/officeart/2005/8/layout/list1"/>
    <dgm:cxn modelId="{23E7C418-C89C-4BF2-95FE-A78AFBEB02B1}" type="presOf" srcId="{C018D9B1-DF16-4F79-9D2F-E0DD65F3AE33}" destId="{8B6217C0-75A9-4D53-BECC-D470AEC45013}" srcOrd="1" destOrd="0" presId="urn:microsoft.com/office/officeart/2005/8/layout/list1"/>
    <dgm:cxn modelId="{C4E71BAE-0E5E-45B9-BB6E-F728ED1C9686}" srcId="{60BD29EC-54D8-43FD-9C5E-CB7BEABFA38A}" destId="{C018D9B1-DF16-4F79-9D2F-E0DD65F3AE33}" srcOrd="1" destOrd="0" parTransId="{9BDBB985-C92F-4A66-BDFE-ABD7BC9E42D0}" sibTransId="{3D613486-C8AC-419D-AEAA-CD2769666068}"/>
    <dgm:cxn modelId="{7197DC27-3471-4ECD-B1E4-614216909F8D}" type="presOf" srcId="{60BD29EC-54D8-43FD-9C5E-CB7BEABFA38A}" destId="{4A59540F-7988-439F-AF14-F487A107A798}" srcOrd="0" destOrd="0" presId="urn:microsoft.com/office/officeart/2005/8/layout/list1"/>
    <dgm:cxn modelId="{391D0A46-765F-4BB3-83A8-5107DA2601D5}" srcId="{60BD29EC-54D8-43FD-9C5E-CB7BEABFA38A}" destId="{6CBAD0CE-0265-44C6-BB36-C98760F3398C}" srcOrd="2" destOrd="0" parTransId="{59D2F864-2AC9-4D1E-8385-4CD00519F5A1}" sibTransId="{CD53D5D6-9F1E-40AD-BCBE-7D4319FDADA9}"/>
    <dgm:cxn modelId="{BA43B558-3065-4525-9AAE-C8927F311060}" type="presOf" srcId="{C745AEC6-B3FB-4B5A-92C6-B1884A0998F5}" destId="{0A75E1B5-0752-4D2A-AAF1-23879E82435F}" srcOrd="0" destOrd="0" presId="urn:microsoft.com/office/officeart/2005/8/layout/list1"/>
    <dgm:cxn modelId="{E9C54ACB-19AF-465B-83CD-5686B77E877E}" type="presParOf" srcId="{4A59540F-7988-439F-AF14-F487A107A798}" destId="{1EAA8494-F9C1-488D-8DC2-25DF958F8ED6}" srcOrd="0" destOrd="0" presId="urn:microsoft.com/office/officeart/2005/8/layout/list1"/>
    <dgm:cxn modelId="{2E372AED-32D2-4B29-8C23-0C786903B3F4}" type="presParOf" srcId="{1EAA8494-F9C1-488D-8DC2-25DF958F8ED6}" destId="{8F94BBE3-B6F6-45C1-BF8A-1790603E2274}" srcOrd="0" destOrd="0" presId="urn:microsoft.com/office/officeart/2005/8/layout/list1"/>
    <dgm:cxn modelId="{1623B7A0-CF77-4B70-BC52-6C1B519D99AF}" type="presParOf" srcId="{1EAA8494-F9C1-488D-8DC2-25DF958F8ED6}" destId="{91FEC291-2B14-4888-AB40-F0249674E9AA}" srcOrd="1" destOrd="0" presId="urn:microsoft.com/office/officeart/2005/8/layout/list1"/>
    <dgm:cxn modelId="{7B12AEF9-9CED-48B1-BE2C-DFDEF6B8A034}" type="presParOf" srcId="{4A59540F-7988-439F-AF14-F487A107A798}" destId="{A4FF8133-C6C7-45AC-9E15-F0D72147903B}" srcOrd="1" destOrd="0" presId="urn:microsoft.com/office/officeart/2005/8/layout/list1"/>
    <dgm:cxn modelId="{27F5920B-8498-4242-A32A-F77B68596CF9}" type="presParOf" srcId="{4A59540F-7988-439F-AF14-F487A107A798}" destId="{28C771E9-2E3A-4CA9-B30A-460EA0D71414}" srcOrd="2" destOrd="0" presId="urn:microsoft.com/office/officeart/2005/8/layout/list1"/>
    <dgm:cxn modelId="{A90E7A3F-7108-4A50-92EA-93CDD7EDA589}" type="presParOf" srcId="{4A59540F-7988-439F-AF14-F487A107A798}" destId="{1D91B09A-BF18-4A1A-89FA-59B6FA4EEFDF}" srcOrd="3" destOrd="0" presId="urn:microsoft.com/office/officeart/2005/8/layout/list1"/>
    <dgm:cxn modelId="{663EE68C-05DB-4D2A-A064-7C95AB93D613}" type="presParOf" srcId="{4A59540F-7988-439F-AF14-F487A107A798}" destId="{352466C5-56C2-4095-B1BC-D592CB37CB9F}" srcOrd="4" destOrd="0" presId="urn:microsoft.com/office/officeart/2005/8/layout/list1"/>
    <dgm:cxn modelId="{392FAA02-7E75-467E-A8EB-5A208BB35E98}" type="presParOf" srcId="{352466C5-56C2-4095-B1BC-D592CB37CB9F}" destId="{0FE46BD6-6DE8-4E57-B448-567C7E0B8DB0}" srcOrd="0" destOrd="0" presId="urn:microsoft.com/office/officeart/2005/8/layout/list1"/>
    <dgm:cxn modelId="{3A0319E8-D31C-4A8B-BEED-2250048EBAB8}" type="presParOf" srcId="{352466C5-56C2-4095-B1BC-D592CB37CB9F}" destId="{8B6217C0-75A9-4D53-BECC-D470AEC45013}" srcOrd="1" destOrd="0" presId="urn:microsoft.com/office/officeart/2005/8/layout/list1"/>
    <dgm:cxn modelId="{7BED9961-3B95-45B9-B062-7F2F404F5C32}" type="presParOf" srcId="{4A59540F-7988-439F-AF14-F487A107A798}" destId="{C1311F88-A32C-4659-A65A-498FE7B2FB4B}" srcOrd="5" destOrd="0" presId="urn:microsoft.com/office/officeart/2005/8/layout/list1"/>
    <dgm:cxn modelId="{A9979269-68E1-4950-AD72-A71B28FD8583}" type="presParOf" srcId="{4A59540F-7988-439F-AF14-F487A107A798}" destId="{EC44FCE1-631C-4A41-9046-2CF756200250}" srcOrd="6" destOrd="0" presId="urn:microsoft.com/office/officeart/2005/8/layout/list1"/>
    <dgm:cxn modelId="{CA05B936-A467-4888-AB55-3FEABD5AF049}" type="presParOf" srcId="{4A59540F-7988-439F-AF14-F487A107A798}" destId="{68C82F9E-CF65-4F1B-94CB-733482BB818A}" srcOrd="7" destOrd="0" presId="urn:microsoft.com/office/officeart/2005/8/layout/list1"/>
    <dgm:cxn modelId="{2DE48408-E6AF-4E59-BCD9-703F5A758699}" type="presParOf" srcId="{4A59540F-7988-439F-AF14-F487A107A798}" destId="{3B3E8F1B-CEAF-4D8F-B2CB-09E6362F8A01}" srcOrd="8" destOrd="0" presId="urn:microsoft.com/office/officeart/2005/8/layout/list1"/>
    <dgm:cxn modelId="{9E0ACC7A-1D41-4352-852A-82F0E4EE27DB}" type="presParOf" srcId="{3B3E8F1B-CEAF-4D8F-B2CB-09E6362F8A01}" destId="{7DD2F047-CE05-4629-8966-E86F514038E4}" srcOrd="0" destOrd="0" presId="urn:microsoft.com/office/officeart/2005/8/layout/list1"/>
    <dgm:cxn modelId="{ED83123C-09CA-43A9-A2F1-8528FEAEA689}" type="presParOf" srcId="{3B3E8F1B-CEAF-4D8F-B2CB-09E6362F8A01}" destId="{E522824D-30BE-4AC4-9546-FD22872DD89A}" srcOrd="1" destOrd="0" presId="urn:microsoft.com/office/officeart/2005/8/layout/list1"/>
    <dgm:cxn modelId="{781312A6-DD03-40B8-AE44-573AC0205408}" type="presParOf" srcId="{4A59540F-7988-439F-AF14-F487A107A798}" destId="{C7AB9000-4CD5-408E-9ECF-380C03DB2617}" srcOrd="9" destOrd="0" presId="urn:microsoft.com/office/officeart/2005/8/layout/list1"/>
    <dgm:cxn modelId="{B2E189EC-D2DB-4370-AD2F-9FDDC93DA4EB}" type="presParOf" srcId="{4A59540F-7988-439F-AF14-F487A107A798}" destId="{890BA02C-7AD9-41AE-8740-C3457C97AD1B}" srcOrd="10" destOrd="0" presId="urn:microsoft.com/office/officeart/2005/8/layout/list1"/>
    <dgm:cxn modelId="{DB87BBE0-5D24-4850-96D7-1C597855C5A9}" type="presParOf" srcId="{4A59540F-7988-439F-AF14-F487A107A798}" destId="{6B3E099D-943F-4CF1-BEFC-CA6724B8E2BB}" srcOrd="11" destOrd="0" presId="urn:microsoft.com/office/officeart/2005/8/layout/list1"/>
    <dgm:cxn modelId="{A13E9160-E5F5-4D34-A9AA-819E719D7096}" type="presParOf" srcId="{4A59540F-7988-439F-AF14-F487A107A798}" destId="{FD27F416-C33E-410D-8CDA-FA6CB4CF8D5D}" srcOrd="12" destOrd="0" presId="urn:microsoft.com/office/officeart/2005/8/layout/list1"/>
    <dgm:cxn modelId="{D44CD8D2-40ED-41C3-9BAF-3C7702DE5909}" type="presParOf" srcId="{FD27F416-C33E-410D-8CDA-FA6CB4CF8D5D}" destId="{0A75E1B5-0752-4D2A-AAF1-23879E82435F}" srcOrd="0" destOrd="0" presId="urn:microsoft.com/office/officeart/2005/8/layout/list1"/>
    <dgm:cxn modelId="{C72E207C-A12B-4129-856F-CFD2E115570F}" type="presParOf" srcId="{FD27F416-C33E-410D-8CDA-FA6CB4CF8D5D}" destId="{44D3C790-A314-4D7B-9D8C-2A2BC0F9633E}" srcOrd="1" destOrd="0" presId="urn:microsoft.com/office/officeart/2005/8/layout/list1"/>
    <dgm:cxn modelId="{AF86EB5E-AB30-43B1-BB83-02ACEA6DFDD4}" type="presParOf" srcId="{4A59540F-7988-439F-AF14-F487A107A798}" destId="{0A27C437-96CB-4AFD-8CF6-8008D7157335}" srcOrd="13" destOrd="0" presId="urn:microsoft.com/office/officeart/2005/8/layout/list1"/>
    <dgm:cxn modelId="{9C11E537-50E8-41DF-A716-3312F70F346A}" type="presParOf" srcId="{4A59540F-7988-439F-AF14-F487A107A798}" destId="{7878C9EB-108B-4E6C-BB98-68B5288D822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4330E-2B49-4E47-AD21-CCFE40E034EC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7EE8B-3F35-44AF-A3D9-DD9B6D1FC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7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F74B0-0697-40D9-8F95-1763731ED093}" type="slidenum">
              <a:rPr lang="en-US"/>
              <a:pPr/>
              <a:t>10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E2AA-8A84-4C0C-A74A-3C11605BD6E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3CDE-3CF0-4B33-8711-82FC7ED66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E2AA-8A84-4C0C-A74A-3C11605BD6E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3CDE-3CF0-4B33-8711-82FC7ED66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E2AA-8A84-4C0C-A74A-3C11605BD6E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3CDE-3CF0-4B33-8711-82FC7ED66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DD30D9-3536-4747-8116-33F81E8C1B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E2AA-8A84-4C0C-A74A-3C11605BD6E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3CDE-3CF0-4B33-8711-82FC7ED66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E2AA-8A84-4C0C-A74A-3C11605BD6E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3CDE-3CF0-4B33-8711-82FC7ED66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E2AA-8A84-4C0C-A74A-3C11605BD6E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3CDE-3CF0-4B33-8711-82FC7ED66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E2AA-8A84-4C0C-A74A-3C11605BD6E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3CDE-3CF0-4B33-8711-82FC7ED66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E2AA-8A84-4C0C-A74A-3C11605BD6E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3CDE-3CF0-4B33-8711-82FC7ED66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E2AA-8A84-4C0C-A74A-3C11605BD6E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3CDE-3CF0-4B33-8711-82FC7ED66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E2AA-8A84-4C0C-A74A-3C11605BD6E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3CDE-3CF0-4B33-8711-82FC7ED66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E2AA-8A84-4C0C-A74A-3C11605BD6E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3CDE-3CF0-4B33-8711-82FC7ED66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7E2AA-8A84-4C0C-A74A-3C11605BD6E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43CDE-3CF0-4B33-8711-82FC7ED66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581400"/>
            <a:ext cx="7130995" cy="13071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VNtimes New Roman" pitchFamily="34" charset="0"/>
              </a:rPr>
              <a:t>WELCOME TO MY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09600"/>
            <a:ext cx="876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</a:rPr>
              <a:t>                        English </a:t>
            </a:r>
            <a:r>
              <a:rPr lang="en-US" sz="2400" b="1">
                <a:latin typeface="Times New Roman" pitchFamily="18" charset="0"/>
              </a:rPr>
              <a:t>7                       </a:t>
            </a:r>
            <a:r>
              <a:rPr lang="en-US" sz="2400" b="1" smtClean="0">
                <a:latin typeface="Times New Roman" pitchFamily="18" charset="0"/>
              </a:rPr>
              <a:t>Wed, </a:t>
            </a:r>
            <a:r>
              <a:rPr lang="en-US" sz="2400" b="1">
                <a:latin typeface="Times New Roman" pitchFamily="18" charset="0"/>
              </a:rPr>
              <a:t>Sept </a:t>
            </a:r>
            <a:r>
              <a:rPr lang="en-US" sz="2400" b="1" smtClean="0">
                <a:latin typeface="Times New Roman" pitchFamily="18" charset="0"/>
              </a:rPr>
              <a:t>20</a:t>
            </a:r>
            <a:r>
              <a:rPr lang="en-US" sz="2400" b="1" baseline="30000" smtClean="0">
                <a:latin typeface="Times New Roman" pitchFamily="18" charset="0"/>
              </a:rPr>
              <a:t>th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</a:rPr>
              <a:t>2017</a:t>
            </a:r>
          </a:p>
          <a:p>
            <a:pPr algn="r">
              <a:spcBef>
                <a:spcPct val="50000"/>
              </a:spcBef>
            </a:pP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</a:rPr>
              <a:t>UNIT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</a:rPr>
              <a:t>3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.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</a:rPr>
              <a:t>COMMUNITY SERVICE 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PERIOD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16. LESSON 1. GETTING STARTED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66802" y="6334780"/>
            <a:ext cx="4391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Teacher: Nguyen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Thu Ha</a:t>
            </a:r>
          </a:p>
        </p:txBody>
      </p:sp>
    </p:spTree>
    <p:extLst>
      <p:ext uri="{BB962C8B-B14F-4D97-AF65-F5344CB8AC3E}">
        <p14:creationId xmlns:p14="http://schemas.microsoft.com/office/powerpoint/2010/main" val="13574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029200"/>
            <a:ext cx="655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3" name="Line 4"/>
          <p:cNvSpPr>
            <a:spLocks noChangeShapeType="1"/>
          </p:cNvSpPr>
          <p:nvPr/>
        </p:nvSpPr>
        <p:spPr bwMode="auto">
          <a:xfrm>
            <a:off x="228600" y="2667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24" name="Line 5"/>
          <p:cNvSpPr>
            <a:spLocks noChangeShapeType="1"/>
          </p:cNvSpPr>
          <p:nvPr/>
        </p:nvSpPr>
        <p:spPr bwMode="auto">
          <a:xfrm>
            <a:off x="1219200" y="2667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25" name="Line 6"/>
          <p:cNvSpPr>
            <a:spLocks noChangeShapeType="1"/>
          </p:cNvSpPr>
          <p:nvPr/>
        </p:nvSpPr>
        <p:spPr bwMode="auto">
          <a:xfrm>
            <a:off x="1219200" y="3505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26" name="Line 7"/>
          <p:cNvSpPr>
            <a:spLocks noChangeShapeType="1"/>
          </p:cNvSpPr>
          <p:nvPr/>
        </p:nvSpPr>
        <p:spPr bwMode="auto">
          <a:xfrm>
            <a:off x="2286000" y="3505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27" name="Line 8"/>
          <p:cNvSpPr>
            <a:spLocks noChangeShapeType="1"/>
          </p:cNvSpPr>
          <p:nvPr/>
        </p:nvSpPr>
        <p:spPr bwMode="auto">
          <a:xfrm>
            <a:off x="2286000" y="4419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28" name="Line 9"/>
          <p:cNvSpPr>
            <a:spLocks noChangeShapeType="1"/>
          </p:cNvSpPr>
          <p:nvPr/>
        </p:nvSpPr>
        <p:spPr bwMode="auto">
          <a:xfrm>
            <a:off x="3352800" y="4419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29" name="Line 10"/>
          <p:cNvSpPr>
            <a:spLocks noChangeShapeType="1"/>
          </p:cNvSpPr>
          <p:nvPr/>
        </p:nvSpPr>
        <p:spPr bwMode="auto">
          <a:xfrm>
            <a:off x="3352800" y="533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30" name="Line 11"/>
          <p:cNvSpPr>
            <a:spLocks noChangeShapeType="1"/>
          </p:cNvSpPr>
          <p:nvPr/>
        </p:nvSpPr>
        <p:spPr bwMode="auto">
          <a:xfrm flipV="1">
            <a:off x="5638800" y="4419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31" name="Line 12"/>
          <p:cNvSpPr>
            <a:spLocks noChangeShapeType="1"/>
          </p:cNvSpPr>
          <p:nvPr/>
        </p:nvSpPr>
        <p:spPr bwMode="auto">
          <a:xfrm>
            <a:off x="5638800" y="4419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32" name="Line 13"/>
          <p:cNvSpPr>
            <a:spLocks noChangeShapeType="1"/>
          </p:cNvSpPr>
          <p:nvPr/>
        </p:nvSpPr>
        <p:spPr bwMode="auto">
          <a:xfrm flipV="1">
            <a:off x="6781800" y="3505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33" name="Line 14"/>
          <p:cNvSpPr>
            <a:spLocks noChangeShapeType="1"/>
          </p:cNvSpPr>
          <p:nvPr/>
        </p:nvSpPr>
        <p:spPr bwMode="auto">
          <a:xfrm>
            <a:off x="6781800" y="3505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34" name="Line 15"/>
          <p:cNvSpPr>
            <a:spLocks noChangeShapeType="1"/>
          </p:cNvSpPr>
          <p:nvPr/>
        </p:nvSpPr>
        <p:spPr bwMode="auto">
          <a:xfrm flipV="1">
            <a:off x="7848600" y="2667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35" name="Line 16"/>
          <p:cNvSpPr>
            <a:spLocks noChangeShapeType="1"/>
          </p:cNvSpPr>
          <p:nvPr/>
        </p:nvSpPr>
        <p:spPr bwMode="auto">
          <a:xfrm>
            <a:off x="7848600" y="2667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914400"/>
            <a:ext cx="7810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914400"/>
            <a:ext cx="752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1371600" y="3581400"/>
            <a:ext cx="381000" cy="685800"/>
          </a:xfrm>
          <a:prstGeom prst="upArrow">
            <a:avLst>
              <a:gd name="adj1" fmla="val 48370"/>
              <a:gd name="adj2" fmla="val 450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</a:endParaRP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762000" y="2743200"/>
            <a:ext cx="381000" cy="747713"/>
          </a:xfrm>
          <a:prstGeom prst="downArrow">
            <a:avLst>
              <a:gd name="adj1" fmla="val 50000"/>
              <a:gd name="adj2" fmla="val 49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</a:endParaRPr>
          </a:p>
        </p:txBody>
      </p:sp>
      <p:sp>
        <p:nvSpPr>
          <p:cNvPr id="4118" name="AutoShape 22"/>
          <p:cNvSpPr>
            <a:spLocks noChangeArrowheads="1"/>
          </p:cNvSpPr>
          <p:nvPr/>
        </p:nvSpPr>
        <p:spPr bwMode="auto">
          <a:xfrm>
            <a:off x="2286000" y="4419600"/>
            <a:ext cx="381000" cy="685800"/>
          </a:xfrm>
          <a:prstGeom prst="up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</a:endParaRPr>
          </a:p>
        </p:txBody>
      </p:sp>
      <p:sp>
        <p:nvSpPr>
          <p:cNvPr id="4119" name="AutoShape 23"/>
          <p:cNvSpPr>
            <a:spLocks noChangeArrowheads="1"/>
          </p:cNvSpPr>
          <p:nvPr/>
        </p:nvSpPr>
        <p:spPr bwMode="auto">
          <a:xfrm>
            <a:off x="1752600" y="3657600"/>
            <a:ext cx="381000" cy="671513"/>
          </a:xfrm>
          <a:prstGeom prst="downArrow">
            <a:avLst>
              <a:gd name="adj1" fmla="val 50000"/>
              <a:gd name="adj2" fmla="val 44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</a:endParaRPr>
          </a:p>
        </p:txBody>
      </p:sp>
      <p:sp>
        <p:nvSpPr>
          <p:cNvPr id="4120" name="AutoShape 24"/>
          <p:cNvSpPr>
            <a:spLocks noChangeArrowheads="1"/>
          </p:cNvSpPr>
          <p:nvPr/>
        </p:nvSpPr>
        <p:spPr bwMode="auto">
          <a:xfrm>
            <a:off x="2743200" y="4495800"/>
            <a:ext cx="457200" cy="595313"/>
          </a:xfrm>
          <a:prstGeom prst="down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b="0">
              <a:latin typeface="Calibri" pitchFamily="34" charset="0"/>
            </a:endParaRPr>
          </a:p>
        </p:txBody>
      </p:sp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7848600" y="2743200"/>
            <a:ext cx="485775" cy="747713"/>
          </a:xfrm>
          <a:prstGeom prst="downArrow">
            <a:avLst>
              <a:gd name="adj1" fmla="val 50000"/>
              <a:gd name="adj2" fmla="val 384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</a:endParaRPr>
          </a:p>
        </p:txBody>
      </p:sp>
      <p:sp>
        <p:nvSpPr>
          <p:cNvPr id="4122" name="AutoShape 26"/>
          <p:cNvSpPr>
            <a:spLocks noChangeArrowheads="1"/>
          </p:cNvSpPr>
          <p:nvPr/>
        </p:nvSpPr>
        <p:spPr bwMode="auto">
          <a:xfrm>
            <a:off x="7467600" y="3505200"/>
            <a:ext cx="457200" cy="747713"/>
          </a:xfrm>
          <a:prstGeom prst="upArrow">
            <a:avLst>
              <a:gd name="adj1" fmla="val 50000"/>
              <a:gd name="adj2" fmla="val 408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</a:endParaRPr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>
            <a:off x="6858000" y="3581400"/>
            <a:ext cx="485775" cy="823913"/>
          </a:xfrm>
          <a:prstGeom prst="downArrow">
            <a:avLst>
              <a:gd name="adj1" fmla="val 50000"/>
              <a:gd name="adj2" fmla="val 42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</a:endParaRPr>
          </a:p>
        </p:txBody>
      </p:sp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6248400" y="4419600"/>
            <a:ext cx="485775" cy="747713"/>
          </a:xfrm>
          <a:prstGeom prst="upArrow">
            <a:avLst>
              <a:gd name="adj1" fmla="val 50000"/>
              <a:gd name="adj2" fmla="val 384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</a:endParaRPr>
          </a:p>
        </p:txBody>
      </p:sp>
      <p:sp>
        <p:nvSpPr>
          <p:cNvPr id="4125" name="AutoShape 29"/>
          <p:cNvSpPr>
            <a:spLocks noChangeArrowheads="1"/>
          </p:cNvSpPr>
          <p:nvPr/>
        </p:nvSpPr>
        <p:spPr bwMode="auto">
          <a:xfrm>
            <a:off x="5715000" y="4572000"/>
            <a:ext cx="485775" cy="595313"/>
          </a:xfrm>
          <a:prstGeom prst="downArrow">
            <a:avLst>
              <a:gd name="adj1" fmla="val 50000"/>
              <a:gd name="adj2" fmla="val 306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</a:endParaRPr>
          </a:p>
        </p:txBody>
      </p:sp>
      <p:sp>
        <p:nvSpPr>
          <p:cNvPr id="4132" name="AutoShape 36"/>
          <p:cNvSpPr>
            <a:spLocks noChangeArrowheads="1"/>
          </p:cNvSpPr>
          <p:nvPr/>
        </p:nvSpPr>
        <p:spPr bwMode="auto">
          <a:xfrm>
            <a:off x="8229600" y="4724400"/>
            <a:ext cx="6096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latin typeface="Calibri" pitchFamily="34" charset="0"/>
            </a:endParaRP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2590800" y="228600"/>
            <a:ext cx="4343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Shark attack</a:t>
            </a:r>
          </a:p>
        </p:txBody>
      </p:sp>
      <p:sp>
        <p:nvSpPr>
          <p:cNvPr id="209959" name="Rectangle 39"/>
          <p:cNvSpPr>
            <a:spLocks noChangeArrowheads="1"/>
          </p:cNvSpPr>
          <p:nvPr/>
        </p:nvSpPr>
        <p:spPr bwMode="auto">
          <a:xfrm>
            <a:off x="1371600" y="1143000"/>
            <a:ext cx="63246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1. What does the community service mean?</a:t>
            </a:r>
            <a:r>
              <a:rPr lang="en-US"/>
              <a:t> 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254122" y="59681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7873123" y="607147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7945520" y="5591189"/>
            <a:ext cx="643802" cy="64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7568322" y="5815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1371600" y="1143000"/>
            <a:ext cx="6324600" cy="8200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smtClean="0"/>
              <a:t>Helping the community without payment. </a:t>
            </a:r>
            <a:endParaRPr lang="en-US" sz="2400" dirty="0"/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1371600" y="1143000"/>
            <a:ext cx="63246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2. What does the phrase </a:t>
            </a:r>
          </a:p>
          <a:p>
            <a:pPr algn="ctr"/>
            <a:r>
              <a:rPr lang="en-US" sz="2400"/>
              <a:t>“ make a difference” mean?</a:t>
            </a:r>
            <a:r>
              <a:rPr lang="en-US"/>
              <a:t> </a:t>
            </a: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1371600" y="1143000"/>
            <a:ext cx="62484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smtClean="0"/>
              <a:t>Not the same.</a:t>
            </a:r>
            <a:endParaRPr lang="en-US" sz="2400" dirty="0"/>
          </a:p>
        </p:txBody>
      </p:sp>
      <p:sp>
        <p:nvSpPr>
          <p:cNvPr id="48" name="Rectangle 41"/>
          <p:cNvSpPr>
            <a:spLocks noChangeArrowheads="1"/>
          </p:cNvSpPr>
          <p:nvPr/>
        </p:nvSpPr>
        <p:spPr bwMode="auto">
          <a:xfrm>
            <a:off x="1371600" y="1143000"/>
            <a:ext cx="63246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/>
              <a:t>3. What does the Go Green  do</a:t>
            </a:r>
          </a:p>
          <a:p>
            <a:pPr algn="ctr"/>
            <a:r>
              <a:rPr lang="en-US" sz="2400" dirty="0"/>
              <a:t> in their community garden project?</a:t>
            </a:r>
            <a:r>
              <a:rPr lang="en-US" dirty="0"/>
              <a:t> 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371600" y="1143000"/>
            <a:ext cx="62484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smtClean="0"/>
              <a:t>It plants trees.</a:t>
            </a:r>
            <a:endParaRPr lang="en-US" sz="2400" dirty="0"/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1371600" y="1143000"/>
            <a:ext cx="63246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/>
              <a:t>4. How does the community garden </a:t>
            </a:r>
          </a:p>
          <a:p>
            <a:pPr algn="ctr"/>
            <a:r>
              <a:rPr lang="en-US" sz="2400"/>
              <a:t>project do to make a difference”?</a:t>
            </a:r>
            <a:r>
              <a:rPr lang="en-US"/>
              <a:t> 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1371600" y="1143000"/>
            <a:ext cx="62484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smtClean="0"/>
              <a:t>To protect the environment.</a:t>
            </a:r>
            <a:endParaRPr lang="en-US" sz="2400" dirty="0"/>
          </a:p>
        </p:txBody>
      </p:sp>
      <p:sp>
        <p:nvSpPr>
          <p:cNvPr id="52" name="Rectangle 43"/>
          <p:cNvSpPr>
            <a:spLocks noChangeArrowheads="1"/>
          </p:cNvSpPr>
          <p:nvPr/>
        </p:nvSpPr>
        <p:spPr bwMode="auto">
          <a:xfrm>
            <a:off x="1371600" y="1143000"/>
            <a:ext cx="62484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/>
              <a:t>5. What does  </a:t>
            </a:r>
            <a:r>
              <a:rPr lang="en-US" sz="2400" dirty="0" smtClean="0"/>
              <a:t>“Be a Buddy” do</a:t>
            </a:r>
            <a:r>
              <a:rPr lang="en-US" sz="2800" dirty="0" smtClean="0"/>
              <a:t>?</a:t>
            </a:r>
            <a:endParaRPr lang="en-US" sz="2400" dirty="0"/>
          </a:p>
        </p:txBody>
      </p:sp>
      <p:sp>
        <p:nvSpPr>
          <p:cNvPr id="53" name="Rectangle 43"/>
          <p:cNvSpPr>
            <a:spLocks noChangeArrowheads="1"/>
          </p:cNvSpPr>
          <p:nvPr/>
        </p:nvSpPr>
        <p:spPr bwMode="auto">
          <a:xfrm>
            <a:off x="1371600" y="1143000"/>
            <a:ext cx="62484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To help the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street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99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9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9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0.11806 L -0.00104 -0.00416 " pathEditMode="relative" ptsTypes="AA">
                                      <p:cBhvr>
                                        <p:cTn id="42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13229 0.1180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0.11806 L 0.25729 0.25139 " pathEditMode="relative" ptsTypes="AA">
                                      <p:cBhvr>
                                        <p:cTn id="52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0.25139 L 0.13229 0.106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0.25139 L 0.45729 0.56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5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3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3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46945E-18 L -0.125 0.11111 " pathEditMode="relative" ptsTypes="AA">
                                      <p:cBhvr>
                                        <p:cTn id="82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0.11111 L -0.025 -0.01111 " pathEditMode="relative" ptsTypes="AA">
                                      <p:cBhvr>
                                        <p:cTn id="87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0.11111 L -0.25833 0.25555 " pathEditMode="relative" ptsTypes="AA">
                                      <p:cBhvr>
                                        <p:cTn id="92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0.25555 L -0.14115 0.1187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0.25555 L -0.46615 0.5520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5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3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3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099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9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09959" grpId="0" animBg="1"/>
      <p:bldP spid="41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donate</a:t>
            </a: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1981200" y="1462088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help</a:t>
            </a: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4495800" y="14478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volunteer</a:t>
            </a:r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2971800" y="14478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benefit</a:t>
            </a:r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6477000" y="146208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recycle</a:t>
            </a: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4800600" y="1905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plant</a:t>
            </a:r>
          </a:p>
        </p:txBody>
      </p:sp>
      <p:sp>
        <p:nvSpPr>
          <p:cNvPr id="211979" name="Text Box 11"/>
          <p:cNvSpPr txBox="1">
            <a:spLocks noChangeArrowheads="1"/>
          </p:cNvSpPr>
          <p:nvPr/>
        </p:nvSpPr>
        <p:spPr bwMode="auto">
          <a:xfrm>
            <a:off x="5867400" y="19050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provide</a:t>
            </a:r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7467600" y="1905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clean</a:t>
            </a: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152400" y="1905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environmental</a:t>
            </a:r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2667000" y="19050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encourage</a:t>
            </a:r>
          </a:p>
        </p:txBody>
      </p:sp>
      <p:graphicFrame>
        <p:nvGraphicFramePr>
          <p:cNvPr id="212006" name="Group 3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73547989"/>
              </p:ext>
            </p:extLst>
          </p:nvPr>
        </p:nvGraphicFramePr>
        <p:xfrm>
          <a:off x="457200" y="2590800"/>
          <a:ext cx="8497888" cy="3962400"/>
        </p:xfrm>
        <a:graphic>
          <a:graphicData uri="http://schemas.openxmlformats.org/drawingml/2006/table">
            <a:tbl>
              <a:tblPr/>
              <a:tblGrid>
                <a:gridCol w="2667000"/>
                <a:gridCol w="3352800"/>
                <a:gridCol w="2478088"/>
              </a:tblGrid>
              <a:tr h="1035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2002" name="Text Box 34"/>
          <p:cNvSpPr txBox="1">
            <a:spLocks noChangeArrowheads="1"/>
          </p:cNvSpPr>
          <p:nvPr/>
        </p:nvSpPr>
        <p:spPr bwMode="auto">
          <a:xfrm>
            <a:off x="1981200" y="14478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help</a:t>
            </a:r>
          </a:p>
        </p:txBody>
      </p:sp>
      <p:sp>
        <p:nvSpPr>
          <p:cNvPr id="212003" name="Text Box 35"/>
          <p:cNvSpPr txBox="1">
            <a:spLocks noChangeArrowheads="1"/>
          </p:cNvSpPr>
          <p:nvPr/>
        </p:nvSpPr>
        <p:spPr bwMode="auto">
          <a:xfrm>
            <a:off x="2971800" y="14478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benefit</a:t>
            </a:r>
          </a:p>
        </p:txBody>
      </p:sp>
      <p:sp>
        <p:nvSpPr>
          <p:cNvPr id="212004" name="Text Box 36"/>
          <p:cNvSpPr txBox="1">
            <a:spLocks noChangeArrowheads="1"/>
          </p:cNvSpPr>
          <p:nvPr/>
        </p:nvSpPr>
        <p:spPr bwMode="auto">
          <a:xfrm>
            <a:off x="4800600" y="1919288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plant</a:t>
            </a:r>
          </a:p>
        </p:txBody>
      </p:sp>
      <p:sp>
        <p:nvSpPr>
          <p:cNvPr id="212005" name="Text Box 37"/>
          <p:cNvSpPr txBox="1">
            <a:spLocks noChangeArrowheads="1"/>
          </p:cNvSpPr>
          <p:nvPr/>
        </p:nvSpPr>
        <p:spPr bwMode="auto">
          <a:xfrm>
            <a:off x="7467600" y="1905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clean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00200" y="152400"/>
            <a:ext cx="5943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III. PRACTICE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609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Look at the words in the box. Can you put them in the right groups? (Ex. 2/p.27)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254122" y="59681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3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8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873121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644522" y="6071477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6614171" y="2819400"/>
            <a:ext cx="2137125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2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adjectives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38600" y="2895600"/>
            <a:ext cx="1212191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2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verbs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2093" y="2895600"/>
            <a:ext cx="1263486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24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nouns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35833 0.3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0833 0.3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672 L -0.11667 0.322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23333 0.39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09167 0.440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425 0.4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32083 0.493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087E-6 L 0.70416 0.306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9583 0.473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425 0.47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2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10833 0.528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2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6087E-6 L -0.3 0.583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2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5 0.39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087E-6 L -0.26667 0.5617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2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/>
      <p:bldP spid="211974" grpId="0"/>
      <p:bldP spid="211975" grpId="0"/>
      <p:bldP spid="211976" grpId="0"/>
      <p:bldP spid="211977" grpId="0"/>
      <p:bldP spid="211978" grpId="0"/>
      <p:bldP spid="211979" grpId="0"/>
      <p:bldP spid="211980" grpId="0"/>
      <p:bldP spid="211981" grpId="0"/>
      <p:bldP spid="211982" grpId="0"/>
      <p:bldP spid="212002" grpId="0"/>
      <p:bldP spid="212003" grpId="0"/>
      <p:bldP spid="212004" grpId="0"/>
      <p:bldP spid="2120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96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Fill the gaps with the words in the box.(Ex. 3 /p.27)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1828800"/>
            <a:ext cx="80010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You are a _______________ if you help other people willingly and without payment.</a:t>
            </a:r>
          </a:p>
          <a:p>
            <a:pPr lvl="0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_______________ are those who do not have a home and really need help.</a:t>
            </a:r>
          </a:p>
          <a:p>
            <a:pPr lvl="0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She often ________________ money to charitable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organisations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The activities that individuals or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organisations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do to benefit a community are called ______________.</a:t>
            </a:r>
          </a:p>
          <a:p>
            <a:pPr lvl="0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If you are trying to _____________________, you are trying to have a good effect on a person or situation.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donates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971800" y="8382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volunteer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029200" y="838200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community service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219200" y="1371600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make a difference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495800" y="13716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homeless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0.15 0.45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6457E-6 L -0.11667 0.151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2322E-6 L -0.2375 0.599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4884E-6 L 0.1875 0.599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24884E-6 L -0.45 0.221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96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Describe the pictures with the verbs in 2. (Ex. 4 / p.27)</a:t>
            </a:r>
          </a:p>
        </p:txBody>
      </p:sp>
      <p:pic>
        <p:nvPicPr>
          <p:cNvPr id="16" name="Picture 15" descr="images (1)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267200" y="1295400"/>
            <a:ext cx="1524000" cy="1219200"/>
          </a:xfrm>
          <a:prstGeom prst="rect">
            <a:avLst/>
          </a:prstGeom>
        </p:spPr>
      </p:pic>
      <p:pic>
        <p:nvPicPr>
          <p:cNvPr id="17" name="Picture 16" descr="images (2)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781800" y="1219200"/>
            <a:ext cx="1457325" cy="1066800"/>
          </a:xfrm>
          <a:prstGeom prst="rect">
            <a:avLst/>
          </a:prstGeom>
        </p:spPr>
      </p:pic>
      <p:pic>
        <p:nvPicPr>
          <p:cNvPr id="18" name="Picture 17" descr="images (3)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4419600" y="3810000"/>
            <a:ext cx="1828800" cy="1371600"/>
          </a:xfrm>
          <a:prstGeom prst="rect">
            <a:avLst/>
          </a:prstGeom>
        </p:spPr>
      </p:pic>
      <p:pic>
        <p:nvPicPr>
          <p:cNvPr id="19" name="Picture 18" descr="download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1447800" y="3810000"/>
            <a:ext cx="1905000" cy="1371600"/>
          </a:xfrm>
          <a:prstGeom prst="rect">
            <a:avLst/>
          </a:prstGeom>
        </p:spPr>
      </p:pic>
      <p:pic>
        <p:nvPicPr>
          <p:cNvPr id="20" name="Picture 19" descr="images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1295400" y="1295400"/>
            <a:ext cx="1905000" cy="1371600"/>
          </a:xfrm>
          <a:prstGeom prst="rect">
            <a:avLst/>
          </a:prstGeom>
        </p:spPr>
      </p:pic>
      <p:sp>
        <p:nvSpPr>
          <p:cNvPr id="21" name="Flowchart: Sequential Access Storage 20"/>
          <p:cNvSpPr/>
          <p:nvPr/>
        </p:nvSpPr>
        <p:spPr>
          <a:xfrm flipH="1">
            <a:off x="1066800" y="1066800"/>
            <a:ext cx="2514600" cy="1752600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decagon 21"/>
          <p:cNvSpPr/>
          <p:nvPr/>
        </p:nvSpPr>
        <p:spPr>
          <a:xfrm>
            <a:off x="3810000" y="1066800"/>
            <a:ext cx="2362200" cy="1676400"/>
          </a:xfrm>
          <a:prstGeom prst="dodec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Callout 22"/>
          <p:cNvSpPr/>
          <p:nvPr/>
        </p:nvSpPr>
        <p:spPr>
          <a:xfrm>
            <a:off x="6400800" y="914400"/>
            <a:ext cx="2209800" cy="1676400"/>
          </a:xfrm>
          <a:prstGeom prst="wedgeEllipseCallout">
            <a:avLst>
              <a:gd name="adj1" fmla="val -20833"/>
              <a:gd name="adj2" fmla="val 592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Callout 23"/>
          <p:cNvSpPr/>
          <p:nvPr/>
        </p:nvSpPr>
        <p:spPr>
          <a:xfrm>
            <a:off x="762000" y="3657600"/>
            <a:ext cx="3124200" cy="2514600"/>
          </a:xfrm>
          <a:prstGeom prst="downArrowCallout">
            <a:avLst>
              <a:gd name="adj1" fmla="val 26119"/>
              <a:gd name="adj2" fmla="val 21084"/>
              <a:gd name="adj3" fmla="val 2500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9600" y="28194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itchFamily="66" charset="0"/>
                <a:cs typeface="Latha" pitchFamily="34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 ___________ </a:t>
            </a:r>
            <a:r>
              <a:rPr lang="en-US" sz="2400" b="1" dirty="0" smtClean="0">
                <a:latin typeface="Bradley Hand ITC" pitchFamily="66" charset="0"/>
                <a:cs typeface="Latha" pitchFamily="34" charset="0"/>
              </a:rPr>
              <a:t>books. </a:t>
            </a:r>
            <a:endParaRPr lang="en-US" sz="2400" b="1" dirty="0">
              <a:latin typeface="Bradley Hand ITC" pitchFamily="66" charset="0"/>
              <a:cs typeface="Lath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3800" y="2743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itchFamily="66" charset="0"/>
              </a:rPr>
              <a:t>2.  _________ trees</a:t>
            </a:r>
            <a:endParaRPr lang="en-US" sz="2400" b="1" dirty="0">
              <a:latin typeface="Bradley Hand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2819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radley Hand ITC" pitchFamily="66" charset="0"/>
              </a:rPr>
              <a:t>3.  __________ children do homework.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29" name="Cloud Callout 28"/>
          <p:cNvSpPr/>
          <p:nvPr/>
        </p:nvSpPr>
        <p:spPr>
          <a:xfrm>
            <a:off x="4038600" y="3505200"/>
            <a:ext cx="2667000" cy="1905000"/>
          </a:xfrm>
          <a:prstGeom prst="cloudCallout">
            <a:avLst>
              <a:gd name="adj1" fmla="val 60925"/>
              <a:gd name="adj2" fmla="val 233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85800" y="5715000"/>
            <a:ext cx="3048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radley Hand ITC" pitchFamily="66" charset="0"/>
              </a:rPr>
              <a:t>4. ___________ rubbish</a:t>
            </a:r>
            <a:endParaRPr lang="en-US" sz="2400" b="1" dirty="0">
              <a:latin typeface="Bradley Hand ITC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34200" y="38862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radley Hand ITC" pitchFamily="66" charset="0"/>
              </a:rPr>
              <a:t>4. ______ street.</a:t>
            </a:r>
            <a:endParaRPr lang="en-US" sz="2400" b="1" dirty="0">
              <a:latin typeface="Bradley Hand ITC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3000" y="2743200"/>
            <a:ext cx="1310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Donate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46569" y="2647072"/>
            <a:ext cx="1132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Plant 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72738" y="2590800"/>
            <a:ext cx="11400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Help  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38633" y="5562600"/>
            <a:ext cx="15953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Recycle  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05338" y="4114800"/>
            <a:ext cx="111440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Clean</a:t>
            </a:r>
          </a:p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96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Create word webs. (Ex. 5 / p.27)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3200400" y="914400"/>
          <a:ext cx="434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Flowchart: Sequential Access Storage 16"/>
          <p:cNvSpPr/>
          <p:nvPr/>
        </p:nvSpPr>
        <p:spPr>
          <a:xfrm>
            <a:off x="381000" y="1981200"/>
            <a:ext cx="1905000" cy="17526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360" y="2514600"/>
            <a:ext cx="2125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DONATE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14800" y="914400"/>
            <a:ext cx="14916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books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1000" y="1981200"/>
            <a:ext cx="1446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blood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91000" y="2971800"/>
            <a:ext cx="17636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clothes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14800" y="4038600"/>
            <a:ext cx="16819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money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96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Create word webs. (Ex. 5 / p.27)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2971800" y="1371600"/>
          <a:ext cx="5486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Flowchart: Sequential Access Storage 16"/>
          <p:cNvSpPr/>
          <p:nvPr/>
        </p:nvSpPr>
        <p:spPr>
          <a:xfrm>
            <a:off x="381000" y="1981200"/>
            <a:ext cx="2438400" cy="17526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0890" y="2438400"/>
            <a:ext cx="1579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HELP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72481" y="1371600"/>
            <a:ext cx="19995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children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41081" y="2362200"/>
            <a:ext cx="33618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Elderly people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05200" y="3505200"/>
            <a:ext cx="3352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Homeless people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66710" y="4495800"/>
            <a:ext cx="2193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poor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96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Create word webs. (Ex. 5 / p.27)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2971800" y="1371600"/>
          <a:ext cx="4876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Flowchart: Sequential Access Storage 16"/>
          <p:cNvSpPr/>
          <p:nvPr/>
        </p:nvSpPr>
        <p:spPr>
          <a:xfrm>
            <a:off x="381000" y="1981200"/>
            <a:ext cx="2438400" cy="17526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1477" y="2514600"/>
            <a:ext cx="19784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CLEAN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14800" y="1371600"/>
            <a:ext cx="14295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street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78626" y="2362200"/>
            <a:ext cx="12971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walls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63461" y="3429000"/>
            <a:ext cx="27927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School yard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4495800"/>
            <a:ext cx="19255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beaches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96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Create word webs. (Ex. 5 / p.27)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2971800" y="1371600"/>
          <a:ext cx="4876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Flowchart: Sequential Access Storage 16"/>
          <p:cNvSpPr/>
          <p:nvPr/>
        </p:nvSpPr>
        <p:spPr>
          <a:xfrm>
            <a:off x="381000" y="1981200"/>
            <a:ext cx="2438400" cy="17526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691" y="2514600"/>
            <a:ext cx="25490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PROVIDE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14800" y="1371600"/>
            <a:ext cx="11659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endParaRPr lang="en-US" sz="4000" b="1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14800" y="2362200"/>
            <a:ext cx="21618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attention</a:t>
            </a:r>
            <a:endParaRPr lang="en-US" sz="4000" b="1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57684" y="3429000"/>
            <a:ext cx="23102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Life skills</a:t>
            </a:r>
            <a:endParaRPr lang="en-US" sz="4000" b="1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4495800"/>
            <a:ext cx="16802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houses</a:t>
            </a:r>
            <a:endParaRPr lang="en-US" sz="4000" b="1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600200" y="533400"/>
            <a:ext cx="5943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IV. At home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1676400"/>
            <a:ext cx="716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3"/>
              </a:buBlip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Learn new words by heart.</a:t>
            </a:r>
          </a:p>
          <a:p>
            <a:pPr lvl="0">
              <a:buBlip>
                <a:blip r:embed="rId3"/>
              </a:buBlip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Do exercises B1, B2 (page 18/ workbook).</a:t>
            </a:r>
          </a:p>
          <a:p>
            <a:pPr lvl="0">
              <a:buBlip>
                <a:blip r:embed="rId3"/>
              </a:buBlip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Prepare A CLOSER LOOK 1.</a:t>
            </a:r>
          </a:p>
          <a:p>
            <a:endParaRPr lang="en-US" sz="4000" dirty="0"/>
          </a:p>
        </p:txBody>
      </p:sp>
      <p:sp>
        <p:nvSpPr>
          <p:cNvPr id="18" name="Rounded Rectangle 17"/>
          <p:cNvSpPr/>
          <p:nvPr/>
        </p:nvSpPr>
        <p:spPr>
          <a:xfrm>
            <a:off x="914400" y="1524000"/>
            <a:ext cx="7086600" cy="32766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5410200" cy="917575"/>
          </a:xfrm>
        </p:spPr>
        <p:txBody>
          <a:bodyPr>
            <a:normAutofit fontScale="90000"/>
          </a:bodyPr>
          <a:lstStyle/>
          <a:p>
            <a:r>
              <a:rPr lang="en-US" sz="6600">
                <a:solidFill>
                  <a:srgbClr val="FF0000"/>
                </a:solidFill>
                <a:latin typeface="Comic Sans MS" pitchFamily="66" charset="0"/>
              </a:rPr>
              <a:t>1. Hang man:</a:t>
            </a:r>
          </a:p>
        </p:txBody>
      </p:sp>
      <p:sp>
        <p:nvSpPr>
          <p:cNvPr id="194563" name="Line 3"/>
          <p:cNvSpPr>
            <a:spLocks noChangeShapeType="1"/>
          </p:cNvSpPr>
          <p:nvPr/>
        </p:nvSpPr>
        <p:spPr bwMode="auto">
          <a:xfrm>
            <a:off x="1371600" y="2209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1295400" y="220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 flipH="1">
            <a:off x="533400" y="3657600"/>
            <a:ext cx="7620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1371600" y="3657600"/>
            <a:ext cx="838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1371600" y="32766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 flipH="1">
            <a:off x="609600" y="5334000"/>
            <a:ext cx="6858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>
            <a:off x="1447800" y="5334000"/>
            <a:ext cx="9144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570" name="Line 10"/>
          <p:cNvSpPr>
            <a:spLocks noChangeShapeType="1"/>
          </p:cNvSpPr>
          <p:nvPr/>
        </p:nvSpPr>
        <p:spPr bwMode="auto">
          <a:xfrm>
            <a:off x="304800" y="1676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>
            <a:off x="1295400" y="1676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5638800" y="28956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6600C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5181600" y="287972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6600C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94574" name="Text Box 14"/>
          <p:cNvSpPr txBox="1">
            <a:spLocks noChangeArrowheads="1"/>
          </p:cNvSpPr>
          <p:nvPr/>
        </p:nvSpPr>
        <p:spPr bwMode="auto">
          <a:xfrm>
            <a:off x="6096000" y="28797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6600C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4267200" y="20574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6600CC"/>
                </a:solidFill>
                <a:latin typeface="Comic Sans MS" pitchFamily="66" charset="0"/>
              </a:rPr>
              <a:t> </a:t>
            </a:r>
            <a:endParaRPr lang="en-US" sz="540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194577" name="Text Box 17"/>
          <p:cNvSpPr txBox="1">
            <a:spLocks noChangeArrowheads="1"/>
          </p:cNvSpPr>
          <p:nvPr/>
        </p:nvSpPr>
        <p:spPr bwMode="auto">
          <a:xfrm>
            <a:off x="3810000" y="28194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6600C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94578" name="Text Box 18"/>
          <p:cNvSpPr txBox="1">
            <a:spLocks noChangeArrowheads="1"/>
          </p:cNvSpPr>
          <p:nvPr/>
        </p:nvSpPr>
        <p:spPr bwMode="auto">
          <a:xfrm>
            <a:off x="2819400" y="28956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6600CC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94579" name="Picture 19" descr="XMASCA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334000"/>
            <a:ext cx="2743200" cy="1219200"/>
          </a:xfrm>
          <a:prstGeom prst="rect">
            <a:avLst/>
          </a:prstGeom>
          <a:noFill/>
        </p:spPr>
      </p:pic>
      <p:sp>
        <p:nvSpPr>
          <p:cNvPr id="194580" name="Line 20"/>
          <p:cNvSpPr>
            <a:spLocks noChangeShapeType="1"/>
          </p:cNvSpPr>
          <p:nvPr/>
        </p:nvSpPr>
        <p:spPr bwMode="auto">
          <a:xfrm>
            <a:off x="1371600" y="3733800"/>
            <a:ext cx="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581" name="AutoShape 21"/>
          <p:cNvSpPr>
            <a:spLocks noChangeArrowheads="1"/>
          </p:cNvSpPr>
          <p:nvPr/>
        </p:nvSpPr>
        <p:spPr bwMode="auto">
          <a:xfrm>
            <a:off x="457200" y="2286000"/>
            <a:ext cx="18288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2" name="Rectangle 22"/>
          <p:cNvSpPr>
            <a:spLocks noChangeArrowheads="1"/>
          </p:cNvSpPr>
          <p:nvPr/>
        </p:nvSpPr>
        <p:spPr bwMode="auto">
          <a:xfrm>
            <a:off x="2438400" y="16764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6600CC"/>
                </a:solidFill>
              </a:rPr>
              <a:t>S</a:t>
            </a:r>
          </a:p>
        </p:txBody>
      </p:sp>
      <p:sp>
        <p:nvSpPr>
          <p:cNvPr id="194583" name="Rectangle 23"/>
          <p:cNvSpPr>
            <a:spLocks noChangeArrowheads="1"/>
          </p:cNvSpPr>
          <p:nvPr/>
        </p:nvSpPr>
        <p:spPr bwMode="auto">
          <a:xfrm>
            <a:off x="3124200" y="16764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6600CC"/>
                </a:solidFill>
              </a:rPr>
              <a:t>E</a:t>
            </a:r>
          </a:p>
        </p:txBody>
      </p:sp>
      <p:sp>
        <p:nvSpPr>
          <p:cNvPr id="194584" name="Rectangle 24"/>
          <p:cNvSpPr>
            <a:spLocks noChangeArrowheads="1"/>
          </p:cNvSpPr>
          <p:nvPr/>
        </p:nvSpPr>
        <p:spPr bwMode="auto">
          <a:xfrm>
            <a:off x="3886200" y="16764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6600CC"/>
                </a:solidFill>
              </a:rPr>
              <a:t>R</a:t>
            </a:r>
          </a:p>
        </p:txBody>
      </p:sp>
      <p:sp>
        <p:nvSpPr>
          <p:cNvPr id="194585" name="Rectangle 25"/>
          <p:cNvSpPr>
            <a:spLocks noChangeArrowheads="1"/>
          </p:cNvSpPr>
          <p:nvPr/>
        </p:nvSpPr>
        <p:spPr bwMode="auto">
          <a:xfrm>
            <a:off x="4648200" y="16764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6600CC"/>
                </a:solidFill>
              </a:rPr>
              <a:t>V</a:t>
            </a:r>
          </a:p>
        </p:txBody>
      </p:sp>
      <p:sp>
        <p:nvSpPr>
          <p:cNvPr id="194586" name="Rectangle 26"/>
          <p:cNvSpPr>
            <a:spLocks noChangeArrowheads="1"/>
          </p:cNvSpPr>
          <p:nvPr/>
        </p:nvSpPr>
        <p:spPr bwMode="auto">
          <a:xfrm>
            <a:off x="5334000" y="16764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6600CC"/>
                </a:solidFill>
              </a:rPr>
              <a:t>I</a:t>
            </a:r>
          </a:p>
        </p:txBody>
      </p:sp>
      <p:sp>
        <p:nvSpPr>
          <p:cNvPr id="194587" name="Rectangle 27"/>
          <p:cNvSpPr>
            <a:spLocks noChangeArrowheads="1"/>
          </p:cNvSpPr>
          <p:nvPr/>
        </p:nvSpPr>
        <p:spPr bwMode="auto">
          <a:xfrm>
            <a:off x="6096000" y="16764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6600CC"/>
                </a:solidFill>
              </a:rPr>
              <a:t>C</a:t>
            </a:r>
          </a:p>
        </p:txBody>
      </p:sp>
      <p:sp>
        <p:nvSpPr>
          <p:cNvPr id="194588" name="Rectangle 28"/>
          <p:cNvSpPr>
            <a:spLocks noChangeArrowheads="1"/>
          </p:cNvSpPr>
          <p:nvPr/>
        </p:nvSpPr>
        <p:spPr bwMode="auto">
          <a:xfrm>
            <a:off x="6858000" y="16764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6600CC"/>
                </a:solidFill>
              </a:rPr>
              <a:t>E</a:t>
            </a:r>
          </a:p>
        </p:txBody>
      </p:sp>
      <p:sp>
        <p:nvSpPr>
          <p:cNvPr id="194589" name="Rectangle 29"/>
          <p:cNvSpPr>
            <a:spLocks noChangeArrowheads="1"/>
          </p:cNvSpPr>
          <p:nvPr/>
        </p:nvSpPr>
        <p:spPr bwMode="auto">
          <a:xfrm>
            <a:off x="7696200" y="16764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6600CC"/>
                </a:solidFill>
              </a:rPr>
              <a:t>S</a:t>
            </a:r>
          </a:p>
        </p:txBody>
      </p:sp>
      <p:sp>
        <p:nvSpPr>
          <p:cNvPr id="29" name="Flowchart: Process 28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4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4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9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4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9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9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9"/>
                  </p:tgtEl>
                </p:cond>
              </p:nextCondLst>
            </p:seq>
          </p:childTnLst>
        </p:cTn>
      </p:par>
    </p:tnLst>
    <p:bldLst>
      <p:bldP spid="194565" grpId="0" animBg="1"/>
      <p:bldP spid="194566" grpId="0" animBg="1"/>
      <p:bldP spid="194567" grpId="0" animBg="1"/>
      <p:bldP spid="194568" grpId="0" animBg="1"/>
      <p:bldP spid="194569" grpId="0" animBg="1"/>
      <p:bldP spid="194570" grpId="0" animBg="1"/>
      <p:bldP spid="194571" grpId="0" animBg="1"/>
      <p:bldP spid="194580" grpId="0" animBg="1"/>
      <p:bldP spid="1945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5410200" cy="917575"/>
          </a:xfrm>
        </p:spPr>
        <p:txBody>
          <a:bodyPr>
            <a:normAutofit fontScale="90000"/>
          </a:bodyPr>
          <a:lstStyle/>
          <a:p>
            <a:r>
              <a:rPr lang="en-US" sz="6600">
                <a:solidFill>
                  <a:srgbClr val="FF0000"/>
                </a:solidFill>
                <a:latin typeface="Comic Sans MS" pitchFamily="66" charset="0"/>
              </a:rPr>
              <a:t>1. Hang man:</a:t>
            </a:r>
          </a:p>
        </p:txBody>
      </p:sp>
      <p:sp>
        <p:nvSpPr>
          <p:cNvPr id="195587" name="Line 3"/>
          <p:cNvSpPr>
            <a:spLocks noChangeShapeType="1"/>
          </p:cNvSpPr>
          <p:nvPr/>
        </p:nvSpPr>
        <p:spPr bwMode="auto">
          <a:xfrm>
            <a:off x="1371600" y="2209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588" name="Line 4"/>
          <p:cNvSpPr>
            <a:spLocks noChangeShapeType="1"/>
          </p:cNvSpPr>
          <p:nvPr/>
        </p:nvSpPr>
        <p:spPr bwMode="auto">
          <a:xfrm>
            <a:off x="1295400" y="220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589" name="Line 5"/>
          <p:cNvSpPr>
            <a:spLocks noChangeShapeType="1"/>
          </p:cNvSpPr>
          <p:nvPr/>
        </p:nvSpPr>
        <p:spPr bwMode="auto">
          <a:xfrm flipH="1">
            <a:off x="533400" y="3657600"/>
            <a:ext cx="762000" cy="5334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590" name="Line 6"/>
          <p:cNvSpPr>
            <a:spLocks noChangeShapeType="1"/>
          </p:cNvSpPr>
          <p:nvPr/>
        </p:nvSpPr>
        <p:spPr bwMode="auto">
          <a:xfrm>
            <a:off x="1371600" y="3657600"/>
            <a:ext cx="838200" cy="5334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>
            <a:off x="1371600" y="3276600"/>
            <a:ext cx="0" cy="3810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 flipH="1">
            <a:off x="609600" y="5334000"/>
            <a:ext cx="685800" cy="9144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593" name="Line 9"/>
          <p:cNvSpPr>
            <a:spLocks noChangeShapeType="1"/>
          </p:cNvSpPr>
          <p:nvPr/>
        </p:nvSpPr>
        <p:spPr bwMode="auto">
          <a:xfrm>
            <a:off x="1447800" y="5334000"/>
            <a:ext cx="914400" cy="9144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594" name="Line 10"/>
          <p:cNvSpPr>
            <a:spLocks noChangeShapeType="1"/>
          </p:cNvSpPr>
          <p:nvPr/>
        </p:nvSpPr>
        <p:spPr bwMode="auto">
          <a:xfrm>
            <a:off x="304800" y="1676400"/>
            <a:ext cx="18288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595" name="Line 11"/>
          <p:cNvSpPr>
            <a:spLocks noChangeShapeType="1"/>
          </p:cNvSpPr>
          <p:nvPr/>
        </p:nvSpPr>
        <p:spPr bwMode="auto">
          <a:xfrm>
            <a:off x="1295400" y="1676400"/>
            <a:ext cx="0" cy="533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5638800" y="28956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6600C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95597" name="Text Box 13"/>
          <p:cNvSpPr txBox="1">
            <a:spLocks noChangeArrowheads="1"/>
          </p:cNvSpPr>
          <p:nvPr/>
        </p:nvSpPr>
        <p:spPr bwMode="auto">
          <a:xfrm>
            <a:off x="5181600" y="287972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6600C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95598" name="Text Box 14"/>
          <p:cNvSpPr txBox="1">
            <a:spLocks noChangeArrowheads="1"/>
          </p:cNvSpPr>
          <p:nvPr/>
        </p:nvSpPr>
        <p:spPr bwMode="auto">
          <a:xfrm>
            <a:off x="6096000" y="28797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6600C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95599" name="Text Box 15"/>
          <p:cNvSpPr txBox="1">
            <a:spLocks noChangeArrowheads="1"/>
          </p:cNvSpPr>
          <p:nvPr/>
        </p:nvSpPr>
        <p:spPr bwMode="auto">
          <a:xfrm>
            <a:off x="4724400" y="28194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6600CC"/>
                </a:solidFill>
                <a:latin typeface="Comic Sans MS" pitchFamily="66" charset="0"/>
              </a:rPr>
              <a:t>   </a:t>
            </a:r>
          </a:p>
        </p:txBody>
      </p:sp>
      <p:sp>
        <p:nvSpPr>
          <p:cNvPr id="195600" name="Text Box 16"/>
          <p:cNvSpPr txBox="1">
            <a:spLocks noChangeArrowheads="1"/>
          </p:cNvSpPr>
          <p:nvPr/>
        </p:nvSpPr>
        <p:spPr bwMode="auto">
          <a:xfrm>
            <a:off x="4267200" y="20574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6600CC"/>
                </a:solidFill>
                <a:latin typeface="Comic Sans MS" pitchFamily="66" charset="0"/>
              </a:rPr>
              <a:t> </a:t>
            </a:r>
            <a:endParaRPr lang="en-US" sz="540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195601" name="Text Box 17"/>
          <p:cNvSpPr txBox="1">
            <a:spLocks noChangeArrowheads="1"/>
          </p:cNvSpPr>
          <p:nvPr/>
        </p:nvSpPr>
        <p:spPr bwMode="auto">
          <a:xfrm>
            <a:off x="3810000" y="28194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6600C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95602" name="Text Box 18"/>
          <p:cNvSpPr txBox="1">
            <a:spLocks noChangeArrowheads="1"/>
          </p:cNvSpPr>
          <p:nvPr/>
        </p:nvSpPr>
        <p:spPr bwMode="auto">
          <a:xfrm>
            <a:off x="2819400" y="28956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6600CC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95603" name="Picture 19" descr="XMASCA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334000"/>
            <a:ext cx="2743200" cy="1219200"/>
          </a:xfrm>
          <a:prstGeom prst="rect">
            <a:avLst/>
          </a:prstGeom>
          <a:noFill/>
        </p:spPr>
      </p:pic>
      <p:sp>
        <p:nvSpPr>
          <p:cNvPr id="195604" name="Line 20"/>
          <p:cNvSpPr>
            <a:spLocks noChangeShapeType="1"/>
          </p:cNvSpPr>
          <p:nvPr/>
        </p:nvSpPr>
        <p:spPr bwMode="auto">
          <a:xfrm>
            <a:off x="1371600" y="3733800"/>
            <a:ext cx="0" cy="16002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605" name="AutoShape 21"/>
          <p:cNvSpPr>
            <a:spLocks noChangeArrowheads="1"/>
          </p:cNvSpPr>
          <p:nvPr/>
        </p:nvSpPr>
        <p:spPr bwMode="auto">
          <a:xfrm>
            <a:off x="457200" y="2286000"/>
            <a:ext cx="18288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5715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606" name="Rectangle 22"/>
          <p:cNvSpPr>
            <a:spLocks noChangeArrowheads="1"/>
          </p:cNvSpPr>
          <p:nvPr/>
        </p:nvSpPr>
        <p:spPr bwMode="auto">
          <a:xfrm>
            <a:off x="2438400" y="1676400"/>
            <a:ext cx="609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6600CC"/>
                </a:solidFill>
              </a:rPr>
              <a:t>V</a:t>
            </a:r>
          </a:p>
        </p:txBody>
      </p:sp>
      <p:sp>
        <p:nvSpPr>
          <p:cNvPr id="195607" name="Rectangle 23"/>
          <p:cNvSpPr>
            <a:spLocks noChangeArrowheads="1"/>
          </p:cNvSpPr>
          <p:nvPr/>
        </p:nvSpPr>
        <p:spPr bwMode="auto">
          <a:xfrm>
            <a:off x="2971800" y="1676400"/>
            <a:ext cx="609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6600CC"/>
                </a:solidFill>
              </a:rPr>
              <a:t>O</a:t>
            </a:r>
          </a:p>
        </p:txBody>
      </p:sp>
      <p:sp>
        <p:nvSpPr>
          <p:cNvPr id="195608" name="Rectangle 24"/>
          <p:cNvSpPr>
            <a:spLocks noChangeArrowheads="1"/>
          </p:cNvSpPr>
          <p:nvPr/>
        </p:nvSpPr>
        <p:spPr bwMode="auto">
          <a:xfrm>
            <a:off x="3581400" y="16764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6600CC"/>
                </a:solidFill>
              </a:rPr>
              <a:t>L</a:t>
            </a:r>
          </a:p>
        </p:txBody>
      </p:sp>
      <p:sp>
        <p:nvSpPr>
          <p:cNvPr id="195609" name="Rectangle 25"/>
          <p:cNvSpPr>
            <a:spLocks noChangeArrowheads="1"/>
          </p:cNvSpPr>
          <p:nvPr/>
        </p:nvSpPr>
        <p:spPr bwMode="auto">
          <a:xfrm>
            <a:off x="4267200" y="1676400"/>
            <a:ext cx="609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6600CC"/>
                </a:solidFill>
              </a:rPr>
              <a:t>U</a:t>
            </a:r>
          </a:p>
        </p:txBody>
      </p:sp>
      <p:sp>
        <p:nvSpPr>
          <p:cNvPr id="195610" name="Rectangle 26"/>
          <p:cNvSpPr>
            <a:spLocks noChangeArrowheads="1"/>
          </p:cNvSpPr>
          <p:nvPr/>
        </p:nvSpPr>
        <p:spPr bwMode="auto">
          <a:xfrm>
            <a:off x="4876800" y="16764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6600CC"/>
                </a:solidFill>
              </a:rPr>
              <a:t>N</a:t>
            </a:r>
          </a:p>
        </p:txBody>
      </p:sp>
      <p:sp>
        <p:nvSpPr>
          <p:cNvPr id="195611" name="Rectangle 27"/>
          <p:cNvSpPr>
            <a:spLocks noChangeArrowheads="1"/>
          </p:cNvSpPr>
          <p:nvPr/>
        </p:nvSpPr>
        <p:spPr bwMode="auto">
          <a:xfrm>
            <a:off x="5562600" y="16764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6600CC"/>
                </a:solidFill>
              </a:rPr>
              <a:t>T</a:t>
            </a:r>
          </a:p>
        </p:txBody>
      </p:sp>
      <p:sp>
        <p:nvSpPr>
          <p:cNvPr id="195612" name="Rectangle 28"/>
          <p:cNvSpPr>
            <a:spLocks noChangeArrowheads="1"/>
          </p:cNvSpPr>
          <p:nvPr/>
        </p:nvSpPr>
        <p:spPr bwMode="auto">
          <a:xfrm>
            <a:off x="6248400" y="16764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6600CC"/>
                </a:solidFill>
              </a:rPr>
              <a:t>E</a:t>
            </a:r>
          </a:p>
        </p:txBody>
      </p:sp>
      <p:sp>
        <p:nvSpPr>
          <p:cNvPr id="195613" name="Rectangle 29"/>
          <p:cNvSpPr>
            <a:spLocks noChangeArrowheads="1"/>
          </p:cNvSpPr>
          <p:nvPr/>
        </p:nvSpPr>
        <p:spPr bwMode="auto">
          <a:xfrm>
            <a:off x="6934200" y="16764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6600CC"/>
                </a:solidFill>
              </a:rPr>
              <a:t>E</a:t>
            </a:r>
          </a:p>
        </p:txBody>
      </p:sp>
      <p:sp>
        <p:nvSpPr>
          <p:cNvPr id="195614" name="Rectangle 30"/>
          <p:cNvSpPr>
            <a:spLocks noChangeArrowheads="1"/>
          </p:cNvSpPr>
          <p:nvPr/>
        </p:nvSpPr>
        <p:spPr bwMode="auto">
          <a:xfrm>
            <a:off x="7620000" y="1676400"/>
            <a:ext cx="609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6600CC"/>
                </a:solidFill>
              </a:rPr>
              <a:t>R</a:t>
            </a:r>
          </a:p>
        </p:txBody>
      </p:sp>
      <p:sp>
        <p:nvSpPr>
          <p:cNvPr id="31" name="Flowchart: Process 30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0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0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0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5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0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5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5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9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5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9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1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5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9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95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9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14"/>
                  </p:tgtEl>
                </p:cond>
              </p:nextCondLst>
            </p:seq>
          </p:childTnLst>
        </p:cTn>
      </p:par>
    </p:tnLst>
    <p:bldLst>
      <p:bldP spid="195589" grpId="0" animBg="1"/>
      <p:bldP spid="195590" grpId="0" animBg="1"/>
      <p:bldP spid="195591" grpId="0" animBg="1"/>
      <p:bldP spid="195592" grpId="0" animBg="1"/>
      <p:bldP spid="195593" grpId="0" animBg="1"/>
      <p:bldP spid="195594" grpId="0" animBg="1"/>
      <p:bldP spid="195595" grpId="0" animBg="1"/>
      <p:bldP spid="195604" grpId="0" animBg="1"/>
      <p:bldP spid="1956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09600" y="1295400"/>
            <a:ext cx="8839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UNIT 3. COMMUNITY SERVICE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2286000" y="2286000"/>
            <a:ext cx="480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Period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3962400"/>
            <a:ext cx="7543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GETTING STARTED </a:t>
            </a:r>
          </a:p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 HELPING HAND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3048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I. New words: 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038" y="941599"/>
            <a:ext cx="51133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community service /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kəˈmjuːnɪti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ˈ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sɜːvɪs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(n)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124774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199" y="1981198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benefit / ˈ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benɪfɪt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/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1963" y="2648164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nguyện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199" y="2590800"/>
            <a:ext cx="502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volunteer /ˌ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vɒlənˈtɪə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/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v, n 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198119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: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38862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non-profit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nɒn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ˈ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prɒfɪt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3894479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: phi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nhuận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" y="4800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donate /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dəʊ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ˈ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neɪt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v)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8600" y="48768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: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hiến tặng , đóng góp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" y="54864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 make a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difference 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meɪk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ə ˈ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dɪfrəns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/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62400" y="5867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community-30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488" y="689520"/>
            <a:ext cx="2819400" cy="2286000"/>
          </a:xfrm>
          <a:prstGeom prst="rect">
            <a:avLst/>
          </a:prstGeom>
        </p:spPr>
      </p:pic>
      <p:pic>
        <p:nvPicPr>
          <p:cNvPr id="33" name="Picture 32" descr="e5a429e3-f547-474d-a0cc-9dac426a71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058" y="941599"/>
            <a:ext cx="3810000" cy="2185987"/>
          </a:xfrm>
          <a:prstGeom prst="rect">
            <a:avLst/>
          </a:prstGeom>
        </p:spPr>
      </p:pic>
      <p:pic>
        <p:nvPicPr>
          <p:cNvPr id="34" name="Picture 33" descr="image_13796900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799" y="139893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  <p:bldP spid="24" grpId="0"/>
      <p:bldP spid="26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304801"/>
            <a:ext cx="5943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* introduction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667000"/>
            <a:ext cx="6400800" cy="31786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447800" y="5943600"/>
            <a:ext cx="61722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1. Who do you think they are 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00200" y="4495800"/>
            <a:ext cx="15265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reporter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9600" y="3886200"/>
            <a:ext cx="7216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mai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48400" y="4953000"/>
            <a:ext cx="90601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phuc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447800" y="5867400"/>
            <a:ext cx="61722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2. What are they talking about?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4" name="Picture 2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914400"/>
            <a:ext cx="2133600" cy="1095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5" name="Picture 24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914400"/>
            <a:ext cx="2209800" cy="15906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6" name="Picture 25" descr="images513758_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1295400"/>
            <a:ext cx="19050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" name="Picture 26" descr="downloa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685800"/>
            <a:ext cx="1828800" cy="1409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399" y="152400"/>
            <a:ext cx="10802161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289" y="5048088"/>
            <a:ext cx="93122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733" y="5276689"/>
            <a:ext cx="93122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289" y="5429088"/>
            <a:ext cx="93122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134" y="5657689"/>
            <a:ext cx="93122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289" y="5886288"/>
            <a:ext cx="93122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535" y="5886289"/>
            <a:ext cx="93122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534" y="5810089"/>
            <a:ext cx="93122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304800"/>
            <a:ext cx="72635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II. Listen and read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533399" y="1295400"/>
            <a:ext cx="3631761" cy="519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Global citizen</a:t>
            </a: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3657599" y="1295400"/>
            <a:ext cx="5247091" cy="5191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name of the radio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533399" y="2286000"/>
            <a:ext cx="3631761" cy="519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Be a Buddy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3581399" y="2209800"/>
            <a:ext cx="5323291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organization that Mai is from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533399" y="3276600"/>
            <a:ext cx="3631761" cy="519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Go Green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3276600" y="3276600"/>
            <a:ext cx="5628090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organization that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from</a:t>
            </a: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533400" y="4419600"/>
            <a:ext cx="465610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school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2667000" y="5105400"/>
            <a:ext cx="6237690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school where Mai and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go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9600" y="457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Read the conversation again and tick T (true) or F (False). (Ex. a/p.27)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Group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346317"/>
              </p:ext>
            </p:extLst>
          </p:nvPr>
        </p:nvGraphicFramePr>
        <p:xfrm>
          <a:off x="609600" y="1600200"/>
          <a:ext cx="8153400" cy="4724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54063"/>
                <a:gridCol w="5459412"/>
                <a:gridCol w="969963"/>
                <a:gridCol w="969962"/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 and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Phuc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work for the benefits of the community.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 a Buddy has collected books and clothes for street children.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 a Buddy has provided education  for street children.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 Green is an environmental  business.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 Green has encouraged people to recycled rubbish.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6" name="Rectangle 57"/>
          <p:cNvSpPr>
            <a:spLocks noChangeArrowheads="1"/>
          </p:cNvSpPr>
          <p:nvPr/>
        </p:nvSpPr>
        <p:spPr bwMode="auto">
          <a:xfrm>
            <a:off x="7924800" y="1752600"/>
            <a:ext cx="6858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dirty="0">
                <a:latin typeface=".VnBodoni" pitchFamily="34" charset="0"/>
              </a:rPr>
              <a:t>T</a:t>
            </a:r>
          </a:p>
        </p:txBody>
      </p:sp>
      <p:sp>
        <p:nvSpPr>
          <p:cNvPr id="19" name="Rectangle 57"/>
          <p:cNvSpPr>
            <a:spLocks noChangeArrowheads="1"/>
          </p:cNvSpPr>
          <p:nvPr/>
        </p:nvSpPr>
        <p:spPr bwMode="auto">
          <a:xfrm>
            <a:off x="8001000" y="2743200"/>
            <a:ext cx="6858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dirty="0">
                <a:latin typeface=".VnBodoni" pitchFamily="34" charset="0"/>
              </a:rPr>
              <a:t>T</a:t>
            </a:r>
          </a:p>
        </p:txBody>
      </p:sp>
      <p:sp>
        <p:nvSpPr>
          <p:cNvPr id="20" name="Rectangle 57"/>
          <p:cNvSpPr>
            <a:spLocks noChangeArrowheads="1"/>
          </p:cNvSpPr>
          <p:nvPr/>
        </p:nvSpPr>
        <p:spPr bwMode="auto">
          <a:xfrm>
            <a:off x="7924800" y="3733800"/>
            <a:ext cx="6858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dirty="0">
                <a:latin typeface=".VnBodoni" pitchFamily="34" charset="0"/>
              </a:rPr>
              <a:t>T</a:t>
            </a:r>
          </a:p>
        </p:txBody>
      </p:sp>
      <p:sp>
        <p:nvSpPr>
          <p:cNvPr id="21" name="Rectangle 57"/>
          <p:cNvSpPr>
            <a:spLocks noChangeArrowheads="1"/>
          </p:cNvSpPr>
          <p:nvPr/>
        </p:nvSpPr>
        <p:spPr bwMode="auto">
          <a:xfrm>
            <a:off x="7924800" y="4648200"/>
            <a:ext cx="6858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dirty="0" smtClean="0">
                <a:latin typeface=".VnBodoni" pitchFamily="34" charset="0"/>
              </a:rPr>
              <a:t>F</a:t>
            </a:r>
            <a:endParaRPr lang="en-US" sz="3600" dirty="0">
              <a:latin typeface=".VnBodoni" pitchFamily="34" charset="0"/>
            </a:endParaRPr>
          </a:p>
        </p:txBody>
      </p:sp>
      <p:sp>
        <p:nvSpPr>
          <p:cNvPr id="22" name="Rectangle 57"/>
          <p:cNvSpPr>
            <a:spLocks noChangeArrowheads="1"/>
          </p:cNvSpPr>
          <p:nvPr/>
        </p:nvSpPr>
        <p:spPr bwMode="auto">
          <a:xfrm>
            <a:off x="8001000" y="5562600"/>
            <a:ext cx="6858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dirty="0">
                <a:latin typeface=".VnBodoni" pitchFamily="34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9600" y="457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Read the conversation again. Answer the following questions. (Ex. b/ p. 27)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33400" y="1447800"/>
            <a:ext cx="56755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What does the community service mean?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33400" y="2209800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What does the phrase “ make a difference” mean?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33400" y="304800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What does the Go Green  do in their community garden project?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33400" y="411480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How does the community garden project do to make a difference”?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09600" y="5105400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 What does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“Be a Buddy” do?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819</Words>
  <Application>Microsoft Office PowerPoint</Application>
  <PresentationFormat>On-screen Show (4:3)</PresentationFormat>
  <Paragraphs>176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WELCOME TO MY CLASS</vt:lpstr>
      <vt:lpstr>1. Hang man:</vt:lpstr>
      <vt:lpstr>1. Hang man: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CLASS</dc:title>
  <dc:creator>Mr</dc:creator>
  <cp:lastModifiedBy>Admin</cp:lastModifiedBy>
  <cp:revision>42</cp:revision>
  <dcterms:created xsi:type="dcterms:W3CDTF">2015-08-09T08:54:05Z</dcterms:created>
  <dcterms:modified xsi:type="dcterms:W3CDTF">2017-09-20T01:07:15Z</dcterms:modified>
</cp:coreProperties>
</file>